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308" r:id="rId4"/>
    <p:sldId id="264" r:id="rId5"/>
    <p:sldId id="288" r:id="rId6"/>
    <p:sldId id="300" r:id="rId7"/>
    <p:sldId id="272" r:id="rId8"/>
    <p:sldId id="301" r:id="rId9"/>
    <p:sldId id="302" r:id="rId10"/>
    <p:sldId id="274" r:id="rId11"/>
    <p:sldId id="279" r:id="rId12"/>
    <p:sldId id="270" r:id="rId13"/>
    <p:sldId id="283" r:id="rId14"/>
    <p:sldId id="304" r:id="rId15"/>
    <p:sldId id="307" r:id="rId16"/>
    <p:sldId id="306" r:id="rId17"/>
    <p:sldId id="293" r:id="rId18"/>
    <p:sldId id="309" r:id="rId19"/>
    <p:sldId id="295" r:id="rId20"/>
    <p:sldId id="299"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7D8B7-8517-4487-BF1A-E401108CD2B0}" v="39" dt="2022-02-01T10:57:47.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Descheemaeker" userId="7bb1bf3b-fb21-4e3d-a022-fde6df042a26" providerId="ADAL" clId="{44D7D8B7-8517-4487-BF1A-E401108CD2B0}"/>
    <pc:docChg chg="undo custSel addSld delSld modSld sldOrd">
      <pc:chgData name="Sarah Descheemaeker" userId="7bb1bf3b-fb21-4e3d-a022-fde6df042a26" providerId="ADAL" clId="{44D7D8B7-8517-4487-BF1A-E401108CD2B0}" dt="2022-02-01T10:57:42.193" v="2772" actId="20577"/>
      <pc:docMkLst>
        <pc:docMk/>
      </pc:docMkLst>
      <pc:sldChg chg="ord">
        <pc:chgData name="Sarah Descheemaeker" userId="7bb1bf3b-fb21-4e3d-a022-fde6df042a26" providerId="ADAL" clId="{44D7D8B7-8517-4487-BF1A-E401108CD2B0}" dt="2022-01-31T06:48:08.732" v="2462"/>
        <pc:sldMkLst>
          <pc:docMk/>
          <pc:sldMk cId="4219078049" sldId="270"/>
        </pc:sldMkLst>
      </pc:sldChg>
      <pc:sldChg chg="modSp mod ord">
        <pc:chgData name="Sarah Descheemaeker" userId="7bb1bf3b-fb21-4e3d-a022-fde6df042a26" providerId="ADAL" clId="{44D7D8B7-8517-4487-BF1A-E401108CD2B0}" dt="2022-02-01T10:54:49.683" v="2764" actId="20577"/>
        <pc:sldMkLst>
          <pc:docMk/>
          <pc:sldMk cId="3582565791" sldId="279"/>
        </pc:sldMkLst>
        <pc:spChg chg="mod">
          <ac:chgData name="Sarah Descheemaeker" userId="7bb1bf3b-fb21-4e3d-a022-fde6df042a26" providerId="ADAL" clId="{44D7D8B7-8517-4487-BF1A-E401108CD2B0}" dt="2022-02-01T10:54:49.683" v="2764" actId="20577"/>
          <ac:spMkLst>
            <pc:docMk/>
            <pc:sldMk cId="3582565791" sldId="279"/>
            <ac:spMk id="3" creationId="{882A00B8-CB52-4466-9900-2043A629379D}"/>
          </ac:spMkLst>
        </pc:spChg>
      </pc:sldChg>
      <pc:sldChg chg="addSp delSp modSp mod ord">
        <pc:chgData name="Sarah Descheemaeker" userId="7bb1bf3b-fb21-4e3d-a022-fde6df042a26" providerId="ADAL" clId="{44D7D8B7-8517-4487-BF1A-E401108CD2B0}" dt="2022-02-01T10:57:23.087" v="2771" actId="1076"/>
        <pc:sldMkLst>
          <pc:docMk/>
          <pc:sldMk cId="641726735" sldId="283"/>
        </pc:sldMkLst>
        <pc:picChg chg="add mod">
          <ac:chgData name="Sarah Descheemaeker" userId="7bb1bf3b-fb21-4e3d-a022-fde6df042a26" providerId="ADAL" clId="{44D7D8B7-8517-4487-BF1A-E401108CD2B0}" dt="2022-02-01T10:57:23.087" v="2771" actId="1076"/>
          <ac:picMkLst>
            <pc:docMk/>
            <pc:sldMk cId="641726735" sldId="283"/>
            <ac:picMk id="3" creationId="{BC54D06C-E84E-42C2-8E3E-82FBC413292A}"/>
          </ac:picMkLst>
        </pc:picChg>
        <pc:picChg chg="del">
          <ac:chgData name="Sarah Descheemaeker" userId="7bb1bf3b-fb21-4e3d-a022-fde6df042a26" providerId="ADAL" clId="{44D7D8B7-8517-4487-BF1A-E401108CD2B0}" dt="2022-02-01T10:57:08.965" v="2765" actId="478"/>
          <ac:picMkLst>
            <pc:docMk/>
            <pc:sldMk cId="641726735" sldId="283"/>
            <ac:picMk id="5" creationId="{C1579E9D-821A-42DC-AAF2-543636514995}"/>
          </ac:picMkLst>
        </pc:picChg>
      </pc:sldChg>
      <pc:sldChg chg="del">
        <pc:chgData name="Sarah Descheemaeker" userId="7bb1bf3b-fb21-4e3d-a022-fde6df042a26" providerId="ADAL" clId="{44D7D8B7-8517-4487-BF1A-E401108CD2B0}" dt="2022-01-31T06:05:13.297" v="1061" actId="2696"/>
        <pc:sldMkLst>
          <pc:docMk/>
          <pc:sldMk cId="1380609740" sldId="286"/>
        </pc:sldMkLst>
      </pc:sldChg>
      <pc:sldChg chg="del">
        <pc:chgData name="Sarah Descheemaeker" userId="7bb1bf3b-fb21-4e3d-a022-fde6df042a26" providerId="ADAL" clId="{44D7D8B7-8517-4487-BF1A-E401108CD2B0}" dt="2022-01-31T06:05:19.380" v="1062" actId="2696"/>
        <pc:sldMkLst>
          <pc:docMk/>
          <pc:sldMk cId="3170951308" sldId="287"/>
        </pc:sldMkLst>
      </pc:sldChg>
      <pc:sldChg chg="modSp mod ord">
        <pc:chgData name="Sarah Descheemaeker" userId="7bb1bf3b-fb21-4e3d-a022-fde6df042a26" providerId="ADAL" clId="{44D7D8B7-8517-4487-BF1A-E401108CD2B0}" dt="2022-01-31T06:05:05.693" v="1060"/>
        <pc:sldMkLst>
          <pc:docMk/>
          <pc:sldMk cId="3208302647" sldId="288"/>
        </pc:sldMkLst>
        <pc:spChg chg="mod">
          <ac:chgData name="Sarah Descheemaeker" userId="7bb1bf3b-fb21-4e3d-a022-fde6df042a26" providerId="ADAL" clId="{44D7D8B7-8517-4487-BF1A-E401108CD2B0}" dt="2022-01-31T06:04:57.341" v="1058" actId="14100"/>
          <ac:spMkLst>
            <pc:docMk/>
            <pc:sldMk cId="3208302647" sldId="288"/>
            <ac:spMk id="2" creationId="{7B0C087A-118D-458D-BCC5-BBA3E44C8773}"/>
          </ac:spMkLst>
        </pc:spChg>
        <pc:picChg chg="mod">
          <ac:chgData name="Sarah Descheemaeker" userId="7bb1bf3b-fb21-4e3d-a022-fde6df042a26" providerId="ADAL" clId="{44D7D8B7-8517-4487-BF1A-E401108CD2B0}" dt="2022-01-31T06:04:46.876" v="1056" actId="1076"/>
          <ac:picMkLst>
            <pc:docMk/>
            <pc:sldMk cId="3208302647" sldId="288"/>
            <ac:picMk id="6" creationId="{9F26F9DA-211F-4307-85D7-828F96A78979}"/>
          </ac:picMkLst>
        </pc:picChg>
      </pc:sldChg>
      <pc:sldChg chg="del">
        <pc:chgData name="Sarah Descheemaeker" userId="7bb1bf3b-fb21-4e3d-a022-fde6df042a26" providerId="ADAL" clId="{44D7D8B7-8517-4487-BF1A-E401108CD2B0}" dt="2022-01-31T06:05:25.559" v="1063" actId="2696"/>
        <pc:sldMkLst>
          <pc:docMk/>
          <pc:sldMk cId="1105191298" sldId="289"/>
        </pc:sldMkLst>
      </pc:sldChg>
      <pc:sldChg chg="del">
        <pc:chgData name="Sarah Descheemaeker" userId="7bb1bf3b-fb21-4e3d-a022-fde6df042a26" providerId="ADAL" clId="{44D7D8B7-8517-4487-BF1A-E401108CD2B0}" dt="2022-01-31T06:05:29.113" v="1064" actId="2696"/>
        <pc:sldMkLst>
          <pc:docMk/>
          <pc:sldMk cId="3318003776" sldId="290"/>
        </pc:sldMkLst>
      </pc:sldChg>
      <pc:sldChg chg="del">
        <pc:chgData name="Sarah Descheemaeker" userId="7bb1bf3b-fb21-4e3d-a022-fde6df042a26" providerId="ADAL" clId="{44D7D8B7-8517-4487-BF1A-E401108CD2B0}" dt="2022-01-31T06:05:38.016" v="1065" actId="2696"/>
        <pc:sldMkLst>
          <pc:docMk/>
          <pc:sldMk cId="87856815" sldId="291"/>
        </pc:sldMkLst>
      </pc:sldChg>
      <pc:sldChg chg="del">
        <pc:chgData name="Sarah Descheemaeker" userId="7bb1bf3b-fb21-4e3d-a022-fde6df042a26" providerId="ADAL" clId="{44D7D8B7-8517-4487-BF1A-E401108CD2B0}" dt="2022-01-31T06:05:41.181" v="1066" actId="2696"/>
        <pc:sldMkLst>
          <pc:docMk/>
          <pc:sldMk cId="4003336017" sldId="292"/>
        </pc:sldMkLst>
      </pc:sldChg>
      <pc:sldChg chg="addSp delSp modSp mod ord">
        <pc:chgData name="Sarah Descheemaeker" userId="7bb1bf3b-fb21-4e3d-a022-fde6df042a26" providerId="ADAL" clId="{44D7D8B7-8517-4487-BF1A-E401108CD2B0}" dt="2022-01-31T06:07:23.659" v="1090"/>
        <pc:sldMkLst>
          <pc:docMk/>
          <pc:sldMk cId="4186472600" sldId="293"/>
        </pc:sldMkLst>
        <pc:spChg chg="del">
          <ac:chgData name="Sarah Descheemaeker" userId="7bb1bf3b-fb21-4e3d-a022-fde6df042a26" providerId="ADAL" clId="{44D7D8B7-8517-4487-BF1A-E401108CD2B0}" dt="2022-01-31T06:06:04.563" v="1068" actId="478"/>
          <ac:spMkLst>
            <pc:docMk/>
            <pc:sldMk cId="4186472600" sldId="293"/>
            <ac:spMk id="8" creationId="{7CEE345A-498C-4268-92EB-DBCB964C9BE5}"/>
          </ac:spMkLst>
        </pc:spChg>
        <pc:spChg chg="del mod">
          <ac:chgData name="Sarah Descheemaeker" userId="7bb1bf3b-fb21-4e3d-a022-fde6df042a26" providerId="ADAL" clId="{44D7D8B7-8517-4487-BF1A-E401108CD2B0}" dt="2022-01-31T06:06:25.060" v="1076" actId="478"/>
          <ac:spMkLst>
            <pc:docMk/>
            <pc:sldMk cId="4186472600" sldId="293"/>
            <ac:spMk id="9" creationId="{719C126F-153A-4F90-8BB9-42EB0F53A32A}"/>
          </ac:spMkLst>
        </pc:spChg>
        <pc:spChg chg="del mod">
          <ac:chgData name="Sarah Descheemaeker" userId="7bb1bf3b-fb21-4e3d-a022-fde6df042a26" providerId="ADAL" clId="{44D7D8B7-8517-4487-BF1A-E401108CD2B0}" dt="2022-01-31T06:06:07.504" v="1070" actId="478"/>
          <ac:spMkLst>
            <pc:docMk/>
            <pc:sldMk cId="4186472600" sldId="293"/>
            <ac:spMk id="10" creationId="{DC6FCD02-201F-4BD3-A032-7315D4DE2CC1}"/>
          </ac:spMkLst>
        </pc:spChg>
        <pc:spChg chg="del">
          <ac:chgData name="Sarah Descheemaeker" userId="7bb1bf3b-fb21-4e3d-a022-fde6df042a26" providerId="ADAL" clId="{44D7D8B7-8517-4487-BF1A-E401108CD2B0}" dt="2022-01-31T06:06:02.644" v="1067" actId="478"/>
          <ac:spMkLst>
            <pc:docMk/>
            <pc:sldMk cId="4186472600" sldId="293"/>
            <ac:spMk id="11" creationId="{9ED9DFB7-793F-4814-93DF-C41A74E03506}"/>
          </ac:spMkLst>
        </pc:spChg>
        <pc:spChg chg="del">
          <ac:chgData name="Sarah Descheemaeker" userId="7bb1bf3b-fb21-4e3d-a022-fde6df042a26" providerId="ADAL" clId="{44D7D8B7-8517-4487-BF1A-E401108CD2B0}" dt="2022-01-31T06:06:08.731" v="1071" actId="478"/>
          <ac:spMkLst>
            <pc:docMk/>
            <pc:sldMk cId="4186472600" sldId="293"/>
            <ac:spMk id="12" creationId="{5F9C8F1C-5958-4085-8225-EEE65C39BCBC}"/>
          </ac:spMkLst>
        </pc:spChg>
        <pc:spChg chg="mod">
          <ac:chgData name="Sarah Descheemaeker" userId="7bb1bf3b-fb21-4e3d-a022-fde6df042a26" providerId="ADAL" clId="{44D7D8B7-8517-4487-BF1A-E401108CD2B0}" dt="2022-01-31T06:06:21.164" v="1074" actId="1076"/>
          <ac:spMkLst>
            <pc:docMk/>
            <pc:sldMk cId="4186472600" sldId="293"/>
            <ac:spMk id="13" creationId="{A6F2ABFF-CC79-4339-8D9F-9EB82389DFCF}"/>
          </ac:spMkLst>
        </pc:spChg>
        <pc:spChg chg="add mod">
          <ac:chgData name="Sarah Descheemaeker" userId="7bb1bf3b-fb21-4e3d-a022-fde6df042a26" providerId="ADAL" clId="{44D7D8B7-8517-4487-BF1A-E401108CD2B0}" dt="2022-01-31T06:06:15.857" v="1073" actId="1076"/>
          <ac:spMkLst>
            <pc:docMk/>
            <pc:sldMk cId="4186472600" sldId="293"/>
            <ac:spMk id="16" creationId="{012E1D2F-CED2-439D-97F4-A5016D760395}"/>
          </ac:spMkLst>
        </pc:spChg>
        <pc:spChg chg="add mod">
          <ac:chgData name="Sarah Descheemaeker" userId="7bb1bf3b-fb21-4e3d-a022-fde6df042a26" providerId="ADAL" clId="{44D7D8B7-8517-4487-BF1A-E401108CD2B0}" dt="2022-01-31T06:06:40.521" v="1080" actId="1076"/>
          <ac:spMkLst>
            <pc:docMk/>
            <pc:sldMk cId="4186472600" sldId="293"/>
            <ac:spMk id="17" creationId="{8E71782F-2D33-44FA-A59F-2E84B1C2356B}"/>
          </ac:spMkLst>
        </pc:spChg>
        <pc:spChg chg="add mod">
          <ac:chgData name="Sarah Descheemaeker" userId="7bb1bf3b-fb21-4e3d-a022-fde6df042a26" providerId="ADAL" clId="{44D7D8B7-8517-4487-BF1A-E401108CD2B0}" dt="2022-01-31T06:06:52.155" v="1082" actId="1076"/>
          <ac:spMkLst>
            <pc:docMk/>
            <pc:sldMk cId="4186472600" sldId="293"/>
            <ac:spMk id="18" creationId="{376068DB-4377-4E93-B91D-B2CE72157FCB}"/>
          </ac:spMkLst>
        </pc:spChg>
        <pc:spChg chg="add mod">
          <ac:chgData name="Sarah Descheemaeker" userId="7bb1bf3b-fb21-4e3d-a022-fde6df042a26" providerId="ADAL" clId="{44D7D8B7-8517-4487-BF1A-E401108CD2B0}" dt="2022-01-31T06:07:01.913" v="1085" actId="1076"/>
          <ac:spMkLst>
            <pc:docMk/>
            <pc:sldMk cId="4186472600" sldId="293"/>
            <ac:spMk id="19" creationId="{4C7BD265-40C5-4DEC-81FF-C833039AFC32}"/>
          </ac:spMkLst>
        </pc:spChg>
        <pc:spChg chg="add mod">
          <ac:chgData name="Sarah Descheemaeker" userId="7bb1bf3b-fb21-4e3d-a022-fde6df042a26" providerId="ADAL" clId="{44D7D8B7-8517-4487-BF1A-E401108CD2B0}" dt="2022-01-31T06:07:11.107" v="1087" actId="1076"/>
          <ac:spMkLst>
            <pc:docMk/>
            <pc:sldMk cId="4186472600" sldId="293"/>
            <ac:spMk id="20" creationId="{E84278E4-FC41-439A-B629-4C80AEC81894}"/>
          </ac:spMkLst>
        </pc:spChg>
      </pc:sldChg>
      <pc:sldChg chg="addSp modSp del mod">
        <pc:chgData name="Sarah Descheemaeker" userId="7bb1bf3b-fb21-4e3d-a022-fde6df042a26" providerId="ADAL" clId="{44D7D8B7-8517-4487-BF1A-E401108CD2B0}" dt="2022-01-31T06:07:16.351" v="1088" actId="2696"/>
        <pc:sldMkLst>
          <pc:docMk/>
          <pc:sldMk cId="2690347011" sldId="294"/>
        </pc:sldMkLst>
        <pc:spChg chg="mod">
          <ac:chgData name="Sarah Descheemaeker" userId="7bb1bf3b-fb21-4e3d-a022-fde6df042a26" providerId="ADAL" clId="{44D7D8B7-8517-4487-BF1A-E401108CD2B0}" dt="2022-01-31T06:06:31.080" v="1077" actId="1076"/>
          <ac:spMkLst>
            <pc:docMk/>
            <pc:sldMk cId="2690347011" sldId="294"/>
            <ac:spMk id="2" creationId="{AAE177E4-DECB-4380-AEBB-8E78E6ECD471}"/>
          </ac:spMkLst>
        </pc:spChg>
        <pc:spChg chg="mod">
          <ac:chgData name="Sarah Descheemaeker" userId="7bb1bf3b-fb21-4e3d-a022-fde6df042a26" providerId="ADAL" clId="{44D7D8B7-8517-4487-BF1A-E401108CD2B0}" dt="2022-01-31T06:06:55.585" v="1083" actId="1076"/>
          <ac:spMkLst>
            <pc:docMk/>
            <pc:sldMk cId="2690347011" sldId="294"/>
            <ac:spMk id="9" creationId="{719C126F-153A-4F90-8BB9-42EB0F53A32A}"/>
          </ac:spMkLst>
        </pc:spChg>
        <pc:spChg chg="add mod">
          <ac:chgData name="Sarah Descheemaeker" userId="7bb1bf3b-fb21-4e3d-a022-fde6df042a26" providerId="ADAL" clId="{44D7D8B7-8517-4487-BF1A-E401108CD2B0}" dt="2022-01-31T06:06:32.133" v="1078" actId="571"/>
          <ac:spMkLst>
            <pc:docMk/>
            <pc:sldMk cId="2690347011" sldId="294"/>
            <ac:spMk id="17" creationId="{6736083A-A653-47EA-9A59-397C149A36D7}"/>
          </ac:spMkLst>
        </pc:spChg>
      </pc:sldChg>
      <pc:sldChg chg="del">
        <pc:chgData name="Sarah Descheemaeker" userId="7bb1bf3b-fb21-4e3d-a022-fde6df042a26" providerId="ADAL" clId="{44D7D8B7-8517-4487-BF1A-E401108CD2B0}" dt="2022-01-29T15:38:03.317" v="0" actId="2696"/>
        <pc:sldMkLst>
          <pc:docMk/>
          <pc:sldMk cId="2194061277" sldId="297"/>
        </pc:sldMkLst>
      </pc:sldChg>
      <pc:sldChg chg="del">
        <pc:chgData name="Sarah Descheemaeker" userId="7bb1bf3b-fb21-4e3d-a022-fde6df042a26" providerId="ADAL" clId="{44D7D8B7-8517-4487-BF1A-E401108CD2B0}" dt="2022-01-29T15:38:10.435" v="1" actId="2696"/>
        <pc:sldMkLst>
          <pc:docMk/>
          <pc:sldMk cId="4104811121" sldId="298"/>
        </pc:sldMkLst>
      </pc:sldChg>
      <pc:sldChg chg="addSp modSp mod">
        <pc:chgData name="Sarah Descheemaeker" userId="7bb1bf3b-fb21-4e3d-a022-fde6df042a26" providerId="ADAL" clId="{44D7D8B7-8517-4487-BF1A-E401108CD2B0}" dt="2022-02-01T10:57:42.193" v="2772" actId="20577"/>
        <pc:sldMkLst>
          <pc:docMk/>
          <pc:sldMk cId="1624972977" sldId="299"/>
        </pc:sldMkLst>
        <pc:spChg chg="mod">
          <ac:chgData name="Sarah Descheemaeker" userId="7bb1bf3b-fb21-4e3d-a022-fde6df042a26" providerId="ADAL" clId="{44D7D8B7-8517-4487-BF1A-E401108CD2B0}" dt="2022-01-31T06:51:06.292" v="2556" actId="1076"/>
          <ac:spMkLst>
            <pc:docMk/>
            <pc:sldMk cId="1624972977" sldId="299"/>
            <ac:spMk id="2" creationId="{CDAE0346-D217-4C10-A75D-7F762F9DAA70}"/>
          </ac:spMkLst>
        </pc:spChg>
        <pc:spChg chg="add mod">
          <ac:chgData name="Sarah Descheemaeker" userId="7bb1bf3b-fb21-4e3d-a022-fde6df042a26" providerId="ADAL" clId="{44D7D8B7-8517-4487-BF1A-E401108CD2B0}" dt="2022-02-01T10:57:42.193" v="2772" actId="20577"/>
          <ac:spMkLst>
            <pc:docMk/>
            <pc:sldMk cId="1624972977" sldId="299"/>
            <ac:spMk id="3" creationId="{343FEB7C-6DCE-4633-AB65-0FA4C279C99A}"/>
          </ac:spMkLst>
        </pc:spChg>
        <pc:picChg chg="mod">
          <ac:chgData name="Sarah Descheemaeker" userId="7bb1bf3b-fb21-4e3d-a022-fde6df042a26" providerId="ADAL" clId="{44D7D8B7-8517-4487-BF1A-E401108CD2B0}" dt="2022-01-31T06:49:20.096" v="2469" actId="1076"/>
          <ac:picMkLst>
            <pc:docMk/>
            <pc:sldMk cId="1624972977" sldId="299"/>
            <ac:picMk id="4" creationId="{0441EC36-B1DD-41AC-A2E0-A3C7DF993672}"/>
          </ac:picMkLst>
        </pc:picChg>
      </pc:sldChg>
      <pc:sldChg chg="del">
        <pc:chgData name="Sarah Descheemaeker" userId="7bb1bf3b-fb21-4e3d-a022-fde6df042a26" providerId="ADAL" clId="{44D7D8B7-8517-4487-BF1A-E401108CD2B0}" dt="2022-01-31T06:01:08.343" v="1055" actId="2696"/>
        <pc:sldMkLst>
          <pc:docMk/>
          <pc:sldMk cId="694980871" sldId="303"/>
        </pc:sldMkLst>
      </pc:sldChg>
      <pc:sldChg chg="addSp delSp modSp mod">
        <pc:chgData name="Sarah Descheemaeker" userId="7bb1bf3b-fb21-4e3d-a022-fde6df042a26" providerId="ADAL" clId="{44D7D8B7-8517-4487-BF1A-E401108CD2B0}" dt="2022-01-31T05:33:01.146" v="486" actId="790"/>
        <pc:sldMkLst>
          <pc:docMk/>
          <pc:sldMk cId="2839474170" sldId="304"/>
        </pc:sldMkLst>
        <pc:spChg chg="mod">
          <ac:chgData name="Sarah Descheemaeker" userId="7bb1bf3b-fb21-4e3d-a022-fde6df042a26" providerId="ADAL" clId="{44D7D8B7-8517-4487-BF1A-E401108CD2B0}" dt="2022-01-31T05:33:01.146" v="486" actId="790"/>
          <ac:spMkLst>
            <pc:docMk/>
            <pc:sldMk cId="2839474170" sldId="304"/>
            <ac:spMk id="2" creationId="{B345531F-4B63-45AC-805F-F7F72B565ED8}"/>
          </ac:spMkLst>
        </pc:spChg>
        <pc:spChg chg="del mod">
          <ac:chgData name="Sarah Descheemaeker" userId="7bb1bf3b-fb21-4e3d-a022-fde6df042a26" providerId="ADAL" clId="{44D7D8B7-8517-4487-BF1A-E401108CD2B0}" dt="2022-01-30T10:16:55.560" v="451" actId="478"/>
          <ac:spMkLst>
            <pc:docMk/>
            <pc:sldMk cId="2839474170" sldId="304"/>
            <ac:spMk id="3" creationId="{EFB73B4F-6460-42EE-AF33-E2050B28FF12}"/>
          </ac:spMkLst>
        </pc:spChg>
        <pc:spChg chg="add mod">
          <ac:chgData name="Sarah Descheemaeker" userId="7bb1bf3b-fb21-4e3d-a022-fde6df042a26" providerId="ADAL" clId="{44D7D8B7-8517-4487-BF1A-E401108CD2B0}" dt="2022-01-30T10:18:38.581" v="485" actId="2710"/>
          <ac:spMkLst>
            <pc:docMk/>
            <pc:sldMk cId="2839474170" sldId="304"/>
            <ac:spMk id="6" creationId="{D566806E-F556-4A4B-8CF5-611EBF828A7D}"/>
          </ac:spMkLst>
        </pc:spChg>
        <pc:spChg chg="add del mod">
          <ac:chgData name="Sarah Descheemaeker" userId="7bb1bf3b-fb21-4e3d-a022-fde6df042a26" providerId="ADAL" clId="{44D7D8B7-8517-4487-BF1A-E401108CD2B0}" dt="2022-01-30T10:17:24.090" v="455" actId="478"/>
          <ac:spMkLst>
            <pc:docMk/>
            <pc:sldMk cId="2839474170" sldId="304"/>
            <ac:spMk id="8" creationId="{7C4BA154-80BC-43EC-97FE-50419249F10D}"/>
          </ac:spMkLst>
        </pc:spChg>
      </pc:sldChg>
      <pc:sldChg chg="del">
        <pc:chgData name="Sarah Descheemaeker" userId="7bb1bf3b-fb21-4e3d-a022-fde6df042a26" providerId="ADAL" clId="{44D7D8B7-8517-4487-BF1A-E401108CD2B0}" dt="2022-01-31T05:59:02.856" v="1054" actId="2696"/>
        <pc:sldMkLst>
          <pc:docMk/>
          <pc:sldMk cId="1505175030" sldId="305"/>
        </pc:sldMkLst>
      </pc:sldChg>
      <pc:sldChg chg="addSp delSp modSp add mod">
        <pc:chgData name="Sarah Descheemaeker" userId="7bb1bf3b-fb21-4e3d-a022-fde6df042a26" providerId="ADAL" clId="{44D7D8B7-8517-4487-BF1A-E401108CD2B0}" dt="2022-01-31T05:46:12.893" v="1053" actId="790"/>
        <pc:sldMkLst>
          <pc:docMk/>
          <pc:sldMk cId="2916261614" sldId="306"/>
        </pc:sldMkLst>
        <pc:spChg chg="mod">
          <ac:chgData name="Sarah Descheemaeker" userId="7bb1bf3b-fb21-4e3d-a022-fde6df042a26" providerId="ADAL" clId="{44D7D8B7-8517-4487-BF1A-E401108CD2B0}" dt="2022-01-31T05:46:12.893" v="1053" actId="790"/>
          <ac:spMkLst>
            <pc:docMk/>
            <pc:sldMk cId="2916261614" sldId="306"/>
            <ac:spMk id="2" creationId="{B345531F-4B63-45AC-805F-F7F72B565ED8}"/>
          </ac:spMkLst>
        </pc:spChg>
        <pc:spChg chg="mod">
          <ac:chgData name="Sarah Descheemaeker" userId="7bb1bf3b-fb21-4e3d-a022-fde6df042a26" providerId="ADAL" clId="{44D7D8B7-8517-4487-BF1A-E401108CD2B0}" dt="2022-01-31T05:45:40.948" v="1052" actId="14100"/>
          <ac:spMkLst>
            <pc:docMk/>
            <pc:sldMk cId="2916261614" sldId="306"/>
            <ac:spMk id="6" creationId="{D566806E-F556-4A4B-8CF5-611EBF828A7D}"/>
          </ac:spMkLst>
        </pc:spChg>
        <pc:spChg chg="add del mod">
          <ac:chgData name="Sarah Descheemaeker" userId="7bb1bf3b-fb21-4e3d-a022-fde6df042a26" providerId="ADAL" clId="{44D7D8B7-8517-4487-BF1A-E401108CD2B0}" dt="2022-01-31T05:45:33.211" v="1050" actId="478"/>
          <ac:spMkLst>
            <pc:docMk/>
            <pc:sldMk cId="2916261614" sldId="306"/>
            <ac:spMk id="7" creationId="{53D6EBA6-469B-4D37-AC15-5D86B0B63554}"/>
          </ac:spMkLst>
        </pc:spChg>
      </pc:sldChg>
      <pc:sldChg chg="modSp add mod ord">
        <pc:chgData name="Sarah Descheemaeker" userId="7bb1bf3b-fb21-4e3d-a022-fde6df042a26" providerId="ADAL" clId="{44D7D8B7-8517-4487-BF1A-E401108CD2B0}" dt="2022-01-31T06:19:26.557" v="2029" actId="1076"/>
        <pc:sldMkLst>
          <pc:docMk/>
          <pc:sldMk cId="2638321609" sldId="307"/>
        </pc:sldMkLst>
        <pc:spChg chg="mod">
          <ac:chgData name="Sarah Descheemaeker" userId="7bb1bf3b-fb21-4e3d-a022-fde6df042a26" providerId="ADAL" clId="{44D7D8B7-8517-4487-BF1A-E401108CD2B0}" dt="2022-01-31T06:12:10.121" v="1393" actId="1076"/>
          <ac:spMkLst>
            <pc:docMk/>
            <pc:sldMk cId="2638321609" sldId="307"/>
            <ac:spMk id="2" creationId="{AAE177E4-DECB-4380-AEBB-8E78E6ECD471}"/>
          </ac:spMkLst>
        </pc:spChg>
        <pc:spChg chg="mod">
          <ac:chgData name="Sarah Descheemaeker" userId="7bb1bf3b-fb21-4e3d-a022-fde6df042a26" providerId="ADAL" clId="{44D7D8B7-8517-4487-BF1A-E401108CD2B0}" dt="2022-01-31T06:09:57.194" v="1340" actId="1076"/>
          <ac:spMkLst>
            <pc:docMk/>
            <pc:sldMk cId="2638321609" sldId="307"/>
            <ac:spMk id="3" creationId="{995C73BF-ECC3-446F-BD6F-903658E645AF}"/>
          </ac:spMkLst>
        </pc:spChg>
        <pc:spChg chg="mod">
          <ac:chgData name="Sarah Descheemaeker" userId="7bb1bf3b-fb21-4e3d-a022-fde6df042a26" providerId="ADAL" clId="{44D7D8B7-8517-4487-BF1A-E401108CD2B0}" dt="2022-01-31T06:17:15.198" v="1925" actId="1076"/>
          <ac:spMkLst>
            <pc:docMk/>
            <pc:sldMk cId="2638321609" sldId="307"/>
            <ac:spMk id="7" creationId="{C00D57A8-502A-4C13-8462-60E0A3C29764}"/>
          </ac:spMkLst>
        </pc:spChg>
        <pc:spChg chg="mod">
          <ac:chgData name="Sarah Descheemaeker" userId="7bb1bf3b-fb21-4e3d-a022-fde6df042a26" providerId="ADAL" clId="{44D7D8B7-8517-4487-BF1A-E401108CD2B0}" dt="2022-01-31T06:14:22.238" v="1679" actId="1076"/>
          <ac:spMkLst>
            <pc:docMk/>
            <pc:sldMk cId="2638321609" sldId="307"/>
            <ac:spMk id="13" creationId="{A6F2ABFF-CC79-4339-8D9F-9EB82389DFCF}"/>
          </ac:spMkLst>
        </pc:spChg>
        <pc:spChg chg="mod">
          <ac:chgData name="Sarah Descheemaeker" userId="7bb1bf3b-fb21-4e3d-a022-fde6df042a26" providerId="ADAL" clId="{44D7D8B7-8517-4487-BF1A-E401108CD2B0}" dt="2022-01-31T06:14:26.049" v="1680" actId="1076"/>
          <ac:spMkLst>
            <pc:docMk/>
            <pc:sldMk cId="2638321609" sldId="307"/>
            <ac:spMk id="16" creationId="{012E1D2F-CED2-439D-97F4-A5016D760395}"/>
          </ac:spMkLst>
        </pc:spChg>
        <pc:spChg chg="mod">
          <ac:chgData name="Sarah Descheemaeker" userId="7bb1bf3b-fb21-4e3d-a022-fde6df042a26" providerId="ADAL" clId="{44D7D8B7-8517-4487-BF1A-E401108CD2B0}" dt="2022-01-31T06:14:52.578" v="1690" actId="1076"/>
          <ac:spMkLst>
            <pc:docMk/>
            <pc:sldMk cId="2638321609" sldId="307"/>
            <ac:spMk id="17" creationId="{8E71782F-2D33-44FA-A59F-2E84B1C2356B}"/>
          </ac:spMkLst>
        </pc:spChg>
        <pc:spChg chg="mod">
          <ac:chgData name="Sarah Descheemaeker" userId="7bb1bf3b-fb21-4e3d-a022-fde6df042a26" providerId="ADAL" clId="{44D7D8B7-8517-4487-BF1A-E401108CD2B0}" dt="2022-01-31T06:16:51.504" v="1896" actId="1076"/>
          <ac:spMkLst>
            <pc:docMk/>
            <pc:sldMk cId="2638321609" sldId="307"/>
            <ac:spMk id="18" creationId="{376068DB-4377-4E93-B91D-B2CE72157FCB}"/>
          </ac:spMkLst>
        </pc:spChg>
        <pc:spChg chg="mod">
          <ac:chgData name="Sarah Descheemaeker" userId="7bb1bf3b-fb21-4e3d-a022-fde6df042a26" providerId="ADAL" clId="{44D7D8B7-8517-4487-BF1A-E401108CD2B0}" dt="2022-01-31T06:19:26.557" v="2029" actId="1076"/>
          <ac:spMkLst>
            <pc:docMk/>
            <pc:sldMk cId="2638321609" sldId="307"/>
            <ac:spMk id="19" creationId="{4C7BD265-40C5-4DEC-81FF-C833039AFC32}"/>
          </ac:spMkLst>
        </pc:spChg>
        <pc:spChg chg="mod">
          <ac:chgData name="Sarah Descheemaeker" userId="7bb1bf3b-fb21-4e3d-a022-fde6df042a26" providerId="ADAL" clId="{44D7D8B7-8517-4487-BF1A-E401108CD2B0}" dt="2022-01-31T06:19:20.321" v="2028" actId="1076"/>
          <ac:spMkLst>
            <pc:docMk/>
            <pc:sldMk cId="2638321609" sldId="307"/>
            <ac:spMk id="20" creationId="{E84278E4-FC41-439A-B629-4C80AEC81894}"/>
          </ac:spMkLst>
        </pc:spChg>
      </pc:sldChg>
      <pc:sldChg chg="addSp delSp modSp add mod">
        <pc:chgData name="Sarah Descheemaeker" userId="7bb1bf3b-fb21-4e3d-a022-fde6df042a26" providerId="ADAL" clId="{44D7D8B7-8517-4487-BF1A-E401108CD2B0}" dt="2022-01-31T08:10:03.416" v="2591" actId="20577"/>
        <pc:sldMkLst>
          <pc:docMk/>
          <pc:sldMk cId="4122360976" sldId="308"/>
        </pc:sldMkLst>
        <pc:spChg chg="add mod">
          <ac:chgData name="Sarah Descheemaeker" userId="7bb1bf3b-fb21-4e3d-a022-fde6df042a26" providerId="ADAL" clId="{44D7D8B7-8517-4487-BF1A-E401108CD2B0}" dt="2022-01-31T06:24:23.207" v="2081" actId="790"/>
          <ac:spMkLst>
            <pc:docMk/>
            <pc:sldMk cId="4122360976" sldId="308"/>
            <ac:spMk id="2" creationId="{804E7442-F34D-4EA5-B9A5-0DF7D671D0B9}"/>
          </ac:spMkLst>
        </pc:spChg>
        <pc:spChg chg="mod">
          <ac:chgData name="Sarah Descheemaeker" userId="7bb1bf3b-fb21-4e3d-a022-fde6df042a26" providerId="ADAL" clId="{44D7D8B7-8517-4487-BF1A-E401108CD2B0}" dt="2022-01-31T06:23:44.793" v="2036" actId="14100"/>
          <ac:spMkLst>
            <pc:docMk/>
            <pc:sldMk cId="4122360976" sldId="308"/>
            <ac:spMk id="3" creationId="{A868DF8F-9077-4BB1-A6A0-A46ECAD22272}"/>
          </ac:spMkLst>
        </pc:spChg>
        <pc:spChg chg="del">
          <ac:chgData name="Sarah Descheemaeker" userId="7bb1bf3b-fb21-4e3d-a022-fde6df042a26" providerId="ADAL" clId="{44D7D8B7-8517-4487-BF1A-E401108CD2B0}" dt="2022-01-31T06:23:38.577" v="2031" actId="478"/>
          <ac:spMkLst>
            <pc:docMk/>
            <pc:sldMk cId="4122360976" sldId="308"/>
            <ac:spMk id="7" creationId="{07F2C395-D00C-4358-BB33-FE30EBD14744}"/>
          </ac:spMkLst>
        </pc:spChg>
        <pc:spChg chg="add mod">
          <ac:chgData name="Sarah Descheemaeker" userId="7bb1bf3b-fb21-4e3d-a022-fde6df042a26" providerId="ADAL" clId="{44D7D8B7-8517-4487-BF1A-E401108CD2B0}" dt="2022-01-31T08:10:03.416" v="2591" actId="20577"/>
          <ac:spMkLst>
            <pc:docMk/>
            <pc:sldMk cId="4122360976" sldId="308"/>
            <ac:spMk id="10" creationId="{17F230A5-184F-43BB-9520-8637496B2E72}"/>
          </ac:spMkLst>
        </pc:spChg>
      </pc:sldChg>
      <pc:sldChg chg="addSp delSp modSp add mod ord">
        <pc:chgData name="Sarah Descheemaeker" userId="7bb1bf3b-fb21-4e3d-a022-fde6df042a26" providerId="ADAL" clId="{44D7D8B7-8517-4487-BF1A-E401108CD2B0}" dt="2022-01-31T08:25:44.331" v="2706" actId="1076"/>
        <pc:sldMkLst>
          <pc:docMk/>
          <pc:sldMk cId="1490201787" sldId="309"/>
        </pc:sldMkLst>
        <pc:spChg chg="add mod">
          <ac:chgData name="Sarah Descheemaeker" userId="7bb1bf3b-fb21-4e3d-a022-fde6df042a26" providerId="ADAL" clId="{44D7D8B7-8517-4487-BF1A-E401108CD2B0}" dt="2022-01-31T08:24:15.817" v="2685" actId="1076"/>
          <ac:spMkLst>
            <pc:docMk/>
            <pc:sldMk cId="1490201787" sldId="309"/>
            <ac:spMk id="2" creationId="{5A0196C1-3CF3-4A1B-A426-2B77979D6052}"/>
          </ac:spMkLst>
        </pc:spChg>
        <pc:picChg chg="mod">
          <ac:chgData name="Sarah Descheemaeker" userId="7bb1bf3b-fb21-4e3d-a022-fde6df042a26" providerId="ADAL" clId="{44D7D8B7-8517-4487-BF1A-E401108CD2B0}" dt="2022-01-31T08:23:28.164" v="2601" actId="14100"/>
          <ac:picMkLst>
            <pc:docMk/>
            <pc:sldMk cId="1490201787" sldId="309"/>
            <ac:picMk id="4" creationId="{E11AAB07-52C3-4BDC-A62F-6D40A92E87C0}"/>
          </ac:picMkLst>
        </pc:picChg>
        <pc:picChg chg="del">
          <ac:chgData name="Sarah Descheemaeker" userId="7bb1bf3b-fb21-4e3d-a022-fde6df042a26" providerId="ADAL" clId="{44D7D8B7-8517-4487-BF1A-E401108CD2B0}" dt="2022-01-31T08:23:24.834" v="2599" actId="478"/>
          <ac:picMkLst>
            <pc:docMk/>
            <pc:sldMk cId="1490201787" sldId="309"/>
            <ac:picMk id="9" creationId="{F84BE451-E7E1-4402-A434-E2150C88B4CE}"/>
          </ac:picMkLst>
        </pc:picChg>
        <pc:picChg chg="add mod">
          <ac:chgData name="Sarah Descheemaeker" userId="7bb1bf3b-fb21-4e3d-a022-fde6df042a26" providerId="ADAL" clId="{44D7D8B7-8517-4487-BF1A-E401108CD2B0}" dt="2022-01-31T08:25:38.933" v="2704" actId="166"/>
          <ac:picMkLst>
            <pc:docMk/>
            <pc:sldMk cId="1490201787" sldId="309"/>
            <ac:picMk id="1026" creationId="{5742207F-8959-4447-8955-EF62B7B8D942}"/>
          </ac:picMkLst>
        </pc:picChg>
        <pc:picChg chg="add mod">
          <ac:chgData name="Sarah Descheemaeker" userId="7bb1bf3b-fb21-4e3d-a022-fde6df042a26" providerId="ADAL" clId="{44D7D8B7-8517-4487-BF1A-E401108CD2B0}" dt="2022-01-31T08:25:42.774" v="2705" actId="1076"/>
          <ac:picMkLst>
            <pc:docMk/>
            <pc:sldMk cId="1490201787" sldId="309"/>
            <ac:picMk id="1028" creationId="{9CFA4CBC-2D77-44DC-B70E-E6E383643145}"/>
          </ac:picMkLst>
        </pc:picChg>
        <pc:picChg chg="add mod">
          <ac:chgData name="Sarah Descheemaeker" userId="7bb1bf3b-fb21-4e3d-a022-fde6df042a26" providerId="ADAL" clId="{44D7D8B7-8517-4487-BF1A-E401108CD2B0}" dt="2022-01-31T08:25:44.331" v="2706" actId="1076"/>
          <ac:picMkLst>
            <pc:docMk/>
            <pc:sldMk cId="1490201787" sldId="309"/>
            <ac:picMk id="1030" creationId="{1C91FA9F-3D78-46E7-A758-90C142DF00EE}"/>
          </ac:picMkLst>
        </pc:picChg>
      </pc:sldChg>
      <pc:sldChg chg="delSp new del mod">
        <pc:chgData name="Sarah Descheemaeker" userId="7bb1bf3b-fb21-4e3d-a022-fde6df042a26" providerId="ADAL" clId="{44D7D8B7-8517-4487-BF1A-E401108CD2B0}" dt="2022-01-31T08:23:17.246" v="2595" actId="2696"/>
        <pc:sldMkLst>
          <pc:docMk/>
          <pc:sldMk cId="3442963814" sldId="309"/>
        </pc:sldMkLst>
        <pc:spChg chg="del">
          <ac:chgData name="Sarah Descheemaeker" userId="7bb1bf3b-fb21-4e3d-a022-fde6df042a26" providerId="ADAL" clId="{44D7D8B7-8517-4487-BF1A-E401108CD2B0}" dt="2022-01-31T08:12:05.473" v="2593" actId="478"/>
          <ac:spMkLst>
            <pc:docMk/>
            <pc:sldMk cId="3442963814" sldId="309"/>
            <ac:spMk id="2" creationId="{2051E286-E823-4907-814C-8AE5A1E8FB5A}"/>
          </ac:spMkLst>
        </pc:spChg>
        <pc:spChg chg="del">
          <ac:chgData name="Sarah Descheemaeker" userId="7bb1bf3b-fb21-4e3d-a022-fde6df042a26" providerId="ADAL" clId="{44D7D8B7-8517-4487-BF1A-E401108CD2B0}" dt="2022-01-31T08:23:13.598" v="2594" actId="478"/>
          <ac:spMkLst>
            <pc:docMk/>
            <pc:sldMk cId="3442963814" sldId="309"/>
            <ac:spMk id="3" creationId="{A06AC332-1DB6-4D0B-B9E9-4F30ECAC0EE1}"/>
          </ac:spMkLst>
        </pc:spChg>
      </pc:sldChg>
      <pc:sldMasterChg chg="delSldLayout">
        <pc:chgData name="Sarah Descheemaeker" userId="7bb1bf3b-fb21-4e3d-a022-fde6df042a26" providerId="ADAL" clId="{44D7D8B7-8517-4487-BF1A-E401108CD2B0}" dt="2022-01-31T06:05:13.297" v="1061" actId="2696"/>
        <pc:sldMasterMkLst>
          <pc:docMk/>
          <pc:sldMasterMk cId="2109221770" sldId="2147483660"/>
        </pc:sldMasterMkLst>
        <pc:sldLayoutChg chg="del">
          <pc:chgData name="Sarah Descheemaeker" userId="7bb1bf3b-fb21-4e3d-a022-fde6df042a26" providerId="ADAL" clId="{44D7D8B7-8517-4487-BF1A-E401108CD2B0}" dt="2022-01-31T06:05:13.297" v="1061" actId="2696"/>
          <pc:sldLayoutMkLst>
            <pc:docMk/>
            <pc:sldMasterMk cId="2109221770" sldId="2147483660"/>
            <pc:sldLayoutMk cId="2166710388" sldId="214748366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20"/>
        <p:cNvGrpSpPr/>
        <p:nvPr/>
      </p:nvGrpSpPr>
      <p:grpSpPr>
        <a:xfrm>
          <a:off x="0" y="0"/>
          <a:ext cx="0" cy="0"/>
          <a:chOff x="0" y="0"/>
          <a:chExt cx="0" cy="0"/>
        </a:xfrm>
      </p:grpSpPr>
      <p:sp>
        <p:nvSpPr>
          <p:cNvPr id="21" name="Google Shape;21;p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8"/>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3" name="Google Shape;23;p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74652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1" name="Google Shape;81;p1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49070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29" name="Google Shape;29;p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cxnSp>
        <p:nvCxnSpPr>
          <p:cNvPr id="32" name="Google Shape;32;p9"/>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71115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36" name="Google Shape;36;p10"/>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37" name="Google Shape;37;p1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88315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43" name="Google Shape;43;p11"/>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4" name="Google Shape;44;p11"/>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45" name="Google Shape;45;p11"/>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6" name="Google Shape;46;p1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27999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88567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29493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1" name="Google Shape;61;p14"/>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2" name="Google Shape;62;p1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17243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413248" y="1069847"/>
            <a:ext cx="6099048" cy="4800600"/>
          </a:xfrm>
          <a:prstGeom prst="rect">
            <a:avLst/>
          </a:prstGeom>
          <a:noFill/>
          <a:ln>
            <a:noFill/>
          </a:ln>
        </p:spPr>
        <p:txBody>
          <a:bodyPr spcFirstLastPara="1" wrap="square" lIns="274300" tIns="182875" rIns="91425" bIns="45700" anchor="t" anchorCtr="0">
            <a:normAutofit/>
          </a:bodyPr>
          <a:lstStyle>
            <a:lvl1pPr marR="0" lvl="0" algn="l" rtl="0">
              <a:lnSpc>
                <a:spcPct val="90000"/>
              </a:lnSpc>
              <a:spcBef>
                <a:spcPts val="1400"/>
              </a:spcBef>
              <a:spcAft>
                <a:spcPts val="0"/>
              </a:spcAft>
              <a:buClr>
                <a:schemeClr val="accent1"/>
              </a:buClr>
              <a:buSzPts val="2240"/>
              <a:buFont typeface="Corbel"/>
              <a:buNone/>
              <a:defRPr sz="2800" b="0" i="0" u="none" strike="noStrike" cap="none">
                <a:solidFill>
                  <a:schemeClr val="accent1"/>
                </a:solidFill>
                <a:latin typeface="Corbel"/>
                <a:ea typeface="Corbel"/>
                <a:cs typeface="Corbel"/>
                <a:sym typeface="Corbel"/>
              </a:defRPr>
            </a:lvl1pPr>
            <a:lvl2pPr marR="0" lvl="1" algn="l" rtl="0">
              <a:lnSpc>
                <a:spcPct val="90000"/>
              </a:lnSpc>
              <a:spcBef>
                <a:spcPts val="200"/>
              </a:spcBef>
              <a:spcAft>
                <a:spcPts val="0"/>
              </a:spcAft>
              <a:buClr>
                <a:schemeClr val="accent1"/>
              </a:buClr>
              <a:buSzPts val="2240"/>
              <a:buFont typeface="Corbel"/>
              <a:buNone/>
              <a:defRPr sz="2800" b="0" i="0" u="none" strike="noStrike" cap="none">
                <a:solidFill>
                  <a:schemeClr val="accent1"/>
                </a:solidFill>
                <a:latin typeface="Corbel"/>
                <a:ea typeface="Corbel"/>
                <a:cs typeface="Corbel"/>
                <a:sym typeface="Corbel"/>
              </a:defRPr>
            </a:lvl2pPr>
            <a:lvl3pPr marR="0" lvl="2" algn="l" rtl="0">
              <a:lnSpc>
                <a:spcPct val="90000"/>
              </a:lnSpc>
              <a:spcBef>
                <a:spcPts val="400"/>
              </a:spcBef>
              <a:spcAft>
                <a:spcPts val="0"/>
              </a:spcAft>
              <a:buClr>
                <a:schemeClr val="accent1"/>
              </a:buClr>
              <a:buSzPts val="1920"/>
              <a:buFont typeface="Corbel"/>
              <a:buNone/>
              <a:defRPr sz="2400" b="0" i="0" u="none" strike="noStrike" cap="none">
                <a:solidFill>
                  <a:schemeClr val="accent1"/>
                </a:solidFill>
                <a:latin typeface="Corbel"/>
                <a:ea typeface="Corbel"/>
                <a:cs typeface="Corbel"/>
                <a:sym typeface="Corbel"/>
              </a:defRPr>
            </a:lvl3pPr>
            <a:lvl4pPr marR="0" lvl="3"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4pPr>
            <a:lvl5pPr marR="0" lvl="4"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5pPr>
            <a:lvl6pPr marR="0" lvl="5"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6pPr>
            <a:lvl7pPr marR="0" lvl="6"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7pPr>
            <a:lvl8pPr marR="0" lvl="7"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8pPr>
            <a:lvl9pPr marR="0" lvl="8" algn="l" rtl="0">
              <a:lnSpc>
                <a:spcPct val="90000"/>
              </a:lnSpc>
              <a:spcBef>
                <a:spcPts val="400"/>
              </a:spcBef>
              <a:spcAft>
                <a:spcPts val="40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9pPr>
          </a:lstStyle>
          <a:p>
            <a:endParaRPr/>
          </a:p>
        </p:txBody>
      </p:sp>
      <p:sp>
        <p:nvSpPr>
          <p:cNvPr id="68" name="Google Shape;68;p15"/>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9" name="Google Shape;69;p1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00730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5" name="Google Shape;75;p1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31480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6"/>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6"/>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9" name="Google Shape;9;p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 name="Google Shape;10;p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 name="Google Shape;11;p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orbel"/>
                <a:ea typeface="Corbel"/>
                <a:cs typeface="Corbel"/>
                <a:sym typeface="Corbel"/>
              </a:defRPr>
            </a:lvl1pPr>
            <a:lvl2pPr marL="0" marR="0" lvl="1" indent="0" algn="r" rtl="0">
              <a:spcBef>
                <a:spcPts val="0"/>
              </a:spcBef>
              <a:buNone/>
              <a:defRPr sz="1200" b="0" i="0" u="none" strike="noStrike" cap="none">
                <a:solidFill>
                  <a:schemeClr val="accent1"/>
                </a:solidFill>
                <a:latin typeface="Corbel"/>
                <a:ea typeface="Corbel"/>
                <a:cs typeface="Corbel"/>
                <a:sym typeface="Corbel"/>
              </a:defRPr>
            </a:lvl2pPr>
            <a:lvl3pPr marL="0" marR="0" lvl="2" indent="0" algn="r" rtl="0">
              <a:spcBef>
                <a:spcPts val="0"/>
              </a:spcBef>
              <a:buNone/>
              <a:defRPr sz="1200" b="0" i="0" u="none" strike="noStrike" cap="none">
                <a:solidFill>
                  <a:schemeClr val="accent1"/>
                </a:solidFill>
                <a:latin typeface="Corbel"/>
                <a:ea typeface="Corbel"/>
                <a:cs typeface="Corbel"/>
                <a:sym typeface="Corbel"/>
              </a:defRPr>
            </a:lvl3pPr>
            <a:lvl4pPr marL="0" marR="0" lvl="3" indent="0" algn="r" rtl="0">
              <a:spcBef>
                <a:spcPts val="0"/>
              </a:spcBef>
              <a:buNone/>
              <a:defRPr sz="1200" b="0" i="0" u="none" strike="noStrike" cap="none">
                <a:solidFill>
                  <a:schemeClr val="accent1"/>
                </a:solidFill>
                <a:latin typeface="Corbel"/>
                <a:ea typeface="Corbel"/>
                <a:cs typeface="Corbel"/>
                <a:sym typeface="Corbel"/>
              </a:defRPr>
            </a:lvl4pPr>
            <a:lvl5pPr marL="0" marR="0" lvl="4" indent="0" algn="r" rtl="0">
              <a:spcBef>
                <a:spcPts val="0"/>
              </a:spcBef>
              <a:buNone/>
              <a:defRPr sz="1200" b="0" i="0" u="none" strike="noStrike" cap="none">
                <a:solidFill>
                  <a:schemeClr val="accent1"/>
                </a:solidFill>
                <a:latin typeface="Corbel"/>
                <a:ea typeface="Corbel"/>
                <a:cs typeface="Corbel"/>
                <a:sym typeface="Corbel"/>
              </a:defRPr>
            </a:lvl5pPr>
            <a:lvl6pPr marL="0" marR="0" lvl="5" indent="0" algn="r" rtl="0">
              <a:spcBef>
                <a:spcPts val="0"/>
              </a:spcBef>
              <a:buNone/>
              <a:defRPr sz="1200" b="0" i="0" u="none" strike="noStrike" cap="none">
                <a:solidFill>
                  <a:schemeClr val="accent1"/>
                </a:solidFill>
                <a:latin typeface="Corbel"/>
                <a:ea typeface="Corbel"/>
                <a:cs typeface="Corbel"/>
                <a:sym typeface="Corbel"/>
              </a:defRPr>
            </a:lvl6pPr>
            <a:lvl7pPr marL="0" marR="0" lvl="6" indent="0" algn="r" rtl="0">
              <a:spcBef>
                <a:spcPts val="0"/>
              </a:spcBef>
              <a:buNone/>
              <a:defRPr sz="1200" b="0" i="0" u="none" strike="noStrike" cap="none">
                <a:solidFill>
                  <a:schemeClr val="accent1"/>
                </a:solidFill>
                <a:latin typeface="Corbel"/>
                <a:ea typeface="Corbel"/>
                <a:cs typeface="Corbel"/>
                <a:sym typeface="Corbel"/>
              </a:defRPr>
            </a:lvl7pPr>
            <a:lvl8pPr marL="0" marR="0" lvl="7" indent="0" algn="r" rtl="0">
              <a:spcBef>
                <a:spcPts val="0"/>
              </a:spcBef>
              <a:buNone/>
              <a:defRPr sz="1200" b="0" i="0" u="none" strike="noStrike" cap="none">
                <a:solidFill>
                  <a:schemeClr val="accent1"/>
                </a:solidFill>
                <a:latin typeface="Corbel"/>
                <a:ea typeface="Corbel"/>
                <a:cs typeface="Corbel"/>
                <a:sym typeface="Corbel"/>
              </a:defRPr>
            </a:lvl8pPr>
            <a:lvl9pPr marL="0" marR="0" lvl="8" indent="0" algn="r" rtl="0">
              <a:spcBef>
                <a:spcPts val="0"/>
              </a:spcBef>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10922177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T_IMtorlatc" TargetMode="Externa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segolene.jacquemin@unessa.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unaforis.eu/article/travail-social-changement-climatique-et-gestion-des-risques"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socialandnature.eu/"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8E4D43B7-593A-4A58-8FC1-D06B6128A96B}"/>
              </a:ext>
            </a:extLst>
          </p:cNvPr>
          <p:cNvSpPr>
            <a:spLocks noGrp="1"/>
          </p:cNvSpPr>
          <p:nvPr>
            <p:ph type="body" idx="1"/>
          </p:nvPr>
        </p:nvSpPr>
        <p:spPr>
          <a:xfrm>
            <a:off x="1919985" y="4846617"/>
            <a:ext cx="8769096" cy="1363806"/>
          </a:xfrm>
        </p:spPr>
        <p:txBody>
          <a:bodyPr>
            <a:normAutofit/>
          </a:bodyPr>
          <a:lstStyle/>
          <a:p>
            <a:pPr rtl="0">
              <a:spcBef>
                <a:spcPts val="0"/>
              </a:spcBef>
              <a:spcAft>
                <a:spcPts val="0"/>
              </a:spcAft>
            </a:pPr>
            <a:r>
              <a:rPr lang="fr-FR" sz="2400" b="1" i="0" u="none" strike="noStrike" dirty="0">
                <a:solidFill>
                  <a:schemeClr val="bg1">
                    <a:lumMod val="50000"/>
                  </a:schemeClr>
                </a:solidFill>
                <a:effectLst/>
                <a:latin typeface="Corbel" panose="020B0503020204020204" pitchFamily="34" charset="0"/>
              </a:rPr>
              <a:t>Adaptation des métiers du travail social à la</a:t>
            </a:r>
          </a:p>
          <a:p>
            <a:pPr rtl="0">
              <a:spcBef>
                <a:spcPts val="0"/>
              </a:spcBef>
              <a:spcAft>
                <a:spcPts val="0"/>
              </a:spcAft>
            </a:pPr>
            <a:r>
              <a:rPr lang="fr-FR" sz="2400" b="1" i="0" u="none" strike="noStrike" dirty="0">
                <a:solidFill>
                  <a:schemeClr val="bg1">
                    <a:lumMod val="50000"/>
                  </a:schemeClr>
                </a:solidFill>
                <a:effectLst/>
                <a:latin typeface="Corbel" panose="020B0503020204020204" pitchFamily="34" charset="0"/>
              </a:rPr>
              <a:t>prévention des risques naturels et aux</a:t>
            </a:r>
          </a:p>
          <a:p>
            <a:pPr rtl="0">
              <a:spcBef>
                <a:spcPts val="0"/>
              </a:spcBef>
              <a:spcAft>
                <a:spcPts val="0"/>
              </a:spcAft>
            </a:pPr>
            <a:r>
              <a:rPr lang="fr-FR" sz="2400" b="1" i="0" u="none" strike="noStrike" dirty="0">
                <a:solidFill>
                  <a:schemeClr val="bg1">
                    <a:lumMod val="50000"/>
                  </a:schemeClr>
                </a:solidFill>
                <a:effectLst/>
                <a:latin typeface="Corbel" panose="020B0503020204020204" pitchFamily="34" charset="0"/>
              </a:rPr>
              <a:t>conséquences du changement climatique</a:t>
            </a:r>
            <a:endParaRPr lang="en-US" sz="2400" b="0" dirty="0">
              <a:solidFill>
                <a:schemeClr val="bg1">
                  <a:lumMod val="50000"/>
                </a:schemeClr>
              </a:solidFill>
              <a:effectLst/>
              <a:latin typeface="Corbel" panose="020B0503020204020204" pitchFamily="34" charset="0"/>
            </a:endParaRPr>
          </a:p>
          <a:p>
            <a:endParaRPr lang="fr-FR" dirty="0"/>
          </a:p>
        </p:txBody>
      </p:sp>
      <p:pic>
        <p:nvPicPr>
          <p:cNvPr id="4" name="Google Shape;90;p1" descr="A picture containing drawing, food, computer&#10;&#10;Description automatically generated">
            <a:extLst>
              <a:ext uri="{FF2B5EF4-FFF2-40B4-BE49-F238E27FC236}">
                <a16:creationId xmlns:a16="http://schemas.microsoft.com/office/drawing/2014/main" id="{A0981350-CA4B-4D75-9A8A-0444527D2D20}"/>
              </a:ext>
            </a:extLst>
          </p:cNvPr>
          <p:cNvPicPr preferRelativeResize="0"/>
          <p:nvPr/>
        </p:nvPicPr>
        <p:blipFill rotWithShape="1">
          <a:blip r:embed="rId2">
            <a:alphaModFix/>
          </a:blip>
          <a:srcRect/>
          <a:stretch/>
        </p:blipFill>
        <p:spPr>
          <a:xfrm>
            <a:off x="3838692" y="1374501"/>
            <a:ext cx="4651899" cy="2904537"/>
          </a:xfrm>
          <a:prstGeom prst="rect">
            <a:avLst/>
          </a:prstGeom>
          <a:noFill/>
          <a:ln>
            <a:noFill/>
          </a:ln>
        </p:spPr>
      </p:pic>
      <p:pic>
        <p:nvPicPr>
          <p:cNvPr id="5" name="Google Shape;89;p1" descr="A picture containing drawing&#10;&#10;Description automatically generated">
            <a:extLst>
              <a:ext uri="{FF2B5EF4-FFF2-40B4-BE49-F238E27FC236}">
                <a16:creationId xmlns:a16="http://schemas.microsoft.com/office/drawing/2014/main" id="{4BB8A06F-9F34-49F5-B49E-CA9183711685}"/>
              </a:ext>
            </a:extLst>
          </p:cNvPr>
          <p:cNvPicPr preferRelativeResize="0"/>
          <p:nvPr/>
        </p:nvPicPr>
        <p:blipFill rotWithShape="1">
          <a:blip r:embed="rId3">
            <a:alphaModFix/>
          </a:blip>
          <a:srcRect/>
          <a:stretch/>
        </p:blipFill>
        <p:spPr>
          <a:xfrm>
            <a:off x="336033" y="5528520"/>
            <a:ext cx="3207846" cy="914235"/>
          </a:xfrm>
          <a:prstGeom prst="rect">
            <a:avLst/>
          </a:prstGeom>
          <a:noFill/>
          <a:ln>
            <a:noFill/>
          </a:ln>
        </p:spPr>
      </p:pic>
      <p:pic>
        <p:nvPicPr>
          <p:cNvPr id="15" name="Image 14">
            <a:extLst>
              <a:ext uri="{FF2B5EF4-FFF2-40B4-BE49-F238E27FC236}">
                <a16:creationId xmlns:a16="http://schemas.microsoft.com/office/drawing/2014/main" id="{C957AC63-62EE-414F-BAA6-7DAD633F5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33" y="408356"/>
            <a:ext cx="2433800" cy="743229"/>
          </a:xfrm>
          <a:prstGeom prst="rect">
            <a:avLst/>
          </a:prstGeom>
        </p:spPr>
      </p:pic>
      <p:pic>
        <p:nvPicPr>
          <p:cNvPr id="1033" name="Picture 9" descr="Une image contenant capture d’écran, dessin&#10;&#10;Description générée automatiquement">
            <a:extLst>
              <a:ext uri="{FF2B5EF4-FFF2-40B4-BE49-F238E27FC236}">
                <a16:creationId xmlns:a16="http://schemas.microsoft.com/office/drawing/2014/main" id="{2F9C1180-9FDD-43E8-8FF1-61A9BB413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412" y="434584"/>
            <a:ext cx="1975382" cy="73899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7A82967F-7BD7-4112-ABAF-817E1A4EFE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980" y="415245"/>
            <a:ext cx="1169191" cy="67228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882B7A24-8EC9-41EF-84BC-F3588695F6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88891" y="362729"/>
            <a:ext cx="1368985" cy="90152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051B058A-FB1C-4947-A6FE-B1E4D9B34B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4642" y="500765"/>
            <a:ext cx="1538302" cy="65082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5DDA14E9-7355-411A-93C7-3A7B45216C3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903" t="22395" r="75465" b="52233"/>
          <a:stretch/>
        </p:blipFill>
        <p:spPr bwMode="auto">
          <a:xfrm>
            <a:off x="4915501" y="373882"/>
            <a:ext cx="924303" cy="90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8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89;p1" descr="A picture containing drawing&#10;&#10;Description automatically generated">
            <a:extLst>
              <a:ext uri="{FF2B5EF4-FFF2-40B4-BE49-F238E27FC236}">
                <a16:creationId xmlns:a16="http://schemas.microsoft.com/office/drawing/2014/main" id="{4BB8A06F-9F34-49F5-B49E-CA9183711685}"/>
              </a:ext>
            </a:extLst>
          </p:cNvPr>
          <p:cNvPicPr preferRelativeResize="0"/>
          <p:nvPr/>
        </p:nvPicPr>
        <p:blipFill rotWithShape="1">
          <a:blip r:embed="rId2">
            <a:alphaModFix/>
          </a:blip>
          <a:srcRect/>
          <a:stretch/>
        </p:blipFill>
        <p:spPr>
          <a:xfrm>
            <a:off x="493730" y="5305425"/>
            <a:ext cx="3207846" cy="914235"/>
          </a:xfrm>
          <a:prstGeom prst="rect">
            <a:avLst/>
          </a:prstGeom>
          <a:noFill/>
          <a:ln>
            <a:noFill/>
          </a:ln>
        </p:spPr>
      </p:pic>
      <p:sp>
        <p:nvSpPr>
          <p:cNvPr id="3" name="ZoneTexte 2">
            <a:extLst>
              <a:ext uri="{FF2B5EF4-FFF2-40B4-BE49-F238E27FC236}">
                <a16:creationId xmlns:a16="http://schemas.microsoft.com/office/drawing/2014/main" id="{C2193EA6-6F14-44ED-AFAF-AB4E96B171C1}"/>
              </a:ext>
            </a:extLst>
          </p:cNvPr>
          <p:cNvSpPr txBox="1"/>
          <p:nvPr/>
        </p:nvSpPr>
        <p:spPr>
          <a:xfrm>
            <a:off x="332025" y="638340"/>
            <a:ext cx="3207846" cy="2554545"/>
          </a:xfrm>
          <a:prstGeom prst="rect">
            <a:avLst/>
          </a:prstGeom>
          <a:noFill/>
        </p:spPr>
        <p:txBody>
          <a:bodyPr wrap="square" rtlCol="0">
            <a:spAutoFit/>
          </a:bodyPr>
          <a:lstStyle/>
          <a:p>
            <a:r>
              <a:rPr lang="fr-FR" sz="3200" dirty="0">
                <a:solidFill>
                  <a:schemeClr val="accent1"/>
                </a:solidFill>
                <a:latin typeface="Corbel"/>
                <a:sym typeface="Corbel"/>
              </a:rPr>
              <a:t>Vous trouverez les 2 cours dans l’onglet ‘Ressources’ </a:t>
            </a:r>
            <a:r>
              <a:rPr lang="fr-FR" sz="3200" dirty="0">
                <a:solidFill>
                  <a:schemeClr val="accent1"/>
                </a:solidFill>
                <a:latin typeface="Corbel"/>
                <a:sym typeface="Wingdings" panose="05000000000000000000" pitchFamily="2" charset="2"/>
              </a:rPr>
              <a:t> Cours </a:t>
            </a:r>
            <a:endParaRPr lang="fr-FR" sz="3200" dirty="0">
              <a:solidFill>
                <a:schemeClr val="accent1"/>
              </a:solidFill>
              <a:latin typeface="Corbel"/>
              <a:sym typeface="Corbel"/>
            </a:endParaRPr>
          </a:p>
        </p:txBody>
      </p:sp>
      <p:pic>
        <p:nvPicPr>
          <p:cNvPr id="10" name="Image 9">
            <a:extLst>
              <a:ext uri="{FF2B5EF4-FFF2-40B4-BE49-F238E27FC236}">
                <a16:creationId xmlns:a16="http://schemas.microsoft.com/office/drawing/2014/main" id="{7CD786B9-2BDA-472D-9257-9DF9CF9C7A6B}"/>
              </a:ext>
            </a:extLst>
          </p:cNvPr>
          <p:cNvPicPr>
            <a:picLocks noChangeAspect="1"/>
          </p:cNvPicPr>
          <p:nvPr/>
        </p:nvPicPr>
        <p:blipFill>
          <a:blip r:embed="rId3"/>
          <a:stretch>
            <a:fillRect/>
          </a:stretch>
        </p:blipFill>
        <p:spPr>
          <a:xfrm>
            <a:off x="3539871" y="130628"/>
            <a:ext cx="8397968" cy="6454699"/>
          </a:xfrm>
          <a:prstGeom prst="rect">
            <a:avLst/>
          </a:prstGeom>
        </p:spPr>
      </p:pic>
    </p:spTree>
    <p:extLst>
      <p:ext uri="{BB962C8B-B14F-4D97-AF65-F5344CB8AC3E}">
        <p14:creationId xmlns:p14="http://schemas.microsoft.com/office/powerpoint/2010/main" val="230559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89;p1" descr="A picture containing drawing&#10;&#10;Description automatically generated">
            <a:extLst>
              <a:ext uri="{FF2B5EF4-FFF2-40B4-BE49-F238E27FC236}">
                <a16:creationId xmlns:a16="http://schemas.microsoft.com/office/drawing/2014/main" id="{4BB8A06F-9F34-49F5-B49E-CA9183711685}"/>
              </a:ext>
            </a:extLst>
          </p:cNvPr>
          <p:cNvPicPr preferRelativeResize="0"/>
          <p:nvPr/>
        </p:nvPicPr>
        <p:blipFill rotWithShape="1">
          <a:blip r:embed="rId2">
            <a:alphaModFix/>
          </a:blip>
          <a:srcRect/>
          <a:stretch/>
        </p:blipFill>
        <p:spPr>
          <a:xfrm>
            <a:off x="493730" y="5305425"/>
            <a:ext cx="3207846" cy="914235"/>
          </a:xfrm>
          <a:prstGeom prst="rect">
            <a:avLst/>
          </a:prstGeom>
          <a:noFill/>
          <a:ln>
            <a:noFill/>
          </a:ln>
        </p:spPr>
      </p:pic>
      <p:pic>
        <p:nvPicPr>
          <p:cNvPr id="4" name="Immagine 3">
            <a:extLst>
              <a:ext uri="{FF2B5EF4-FFF2-40B4-BE49-F238E27FC236}">
                <a16:creationId xmlns:a16="http://schemas.microsoft.com/office/drawing/2014/main" id="{D4CBBD85-4E58-9D40-BCDA-08EF6345EA03}"/>
              </a:ext>
            </a:extLst>
          </p:cNvPr>
          <p:cNvPicPr>
            <a:picLocks noChangeAspect="1"/>
          </p:cNvPicPr>
          <p:nvPr/>
        </p:nvPicPr>
        <p:blipFill rotWithShape="1">
          <a:blip r:embed="rId3">
            <a:extLst>
              <a:ext uri="{28A0092B-C50C-407E-A947-70E740481C1C}">
                <a14:useLocalDpi xmlns:a14="http://schemas.microsoft.com/office/drawing/2010/main" val="0"/>
              </a:ext>
            </a:extLst>
          </a:blip>
          <a:srcRect r="24045"/>
          <a:stretch/>
        </p:blipFill>
        <p:spPr>
          <a:xfrm>
            <a:off x="4199168" y="237788"/>
            <a:ext cx="7992831" cy="6382468"/>
          </a:xfrm>
          <a:prstGeom prst="rect">
            <a:avLst/>
          </a:prstGeom>
        </p:spPr>
      </p:pic>
      <p:sp>
        <p:nvSpPr>
          <p:cNvPr id="7" name="Freccia giù 6">
            <a:extLst>
              <a:ext uri="{FF2B5EF4-FFF2-40B4-BE49-F238E27FC236}">
                <a16:creationId xmlns:a16="http://schemas.microsoft.com/office/drawing/2014/main" id="{DB8B90C0-BC5A-6F4C-9D3B-BAA5539839A8}"/>
              </a:ext>
            </a:extLst>
          </p:cNvPr>
          <p:cNvSpPr/>
          <p:nvPr/>
        </p:nvSpPr>
        <p:spPr>
          <a:xfrm rot="15187417">
            <a:off x="5465823" y="3957843"/>
            <a:ext cx="831969" cy="16796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ZoneTexte 2">
            <a:extLst>
              <a:ext uri="{FF2B5EF4-FFF2-40B4-BE49-F238E27FC236}">
                <a16:creationId xmlns:a16="http://schemas.microsoft.com/office/drawing/2014/main" id="{882A00B8-CB52-4466-9900-2043A629379D}"/>
              </a:ext>
            </a:extLst>
          </p:cNvPr>
          <p:cNvSpPr txBox="1"/>
          <p:nvPr/>
        </p:nvSpPr>
        <p:spPr>
          <a:xfrm>
            <a:off x="325055" y="895196"/>
            <a:ext cx="4016126" cy="3046988"/>
          </a:xfrm>
          <a:prstGeom prst="rect">
            <a:avLst/>
          </a:prstGeom>
          <a:noFill/>
        </p:spPr>
        <p:txBody>
          <a:bodyPr wrap="square" rtlCol="0">
            <a:spAutoFit/>
          </a:bodyPr>
          <a:lstStyle/>
          <a:p>
            <a:r>
              <a:rPr lang="fr-FR" sz="3200" dirty="0">
                <a:solidFill>
                  <a:schemeClr val="accent1"/>
                </a:solidFill>
                <a:latin typeface="Corbel"/>
                <a:sym typeface="Corbel"/>
              </a:rPr>
              <a:t>Les cours sont accessibles en FR, ANG, IT, GR. Les cours sont interactifs, avec images, vidéos et tests finaux</a:t>
            </a:r>
          </a:p>
        </p:txBody>
      </p:sp>
    </p:spTree>
    <p:extLst>
      <p:ext uri="{BB962C8B-B14F-4D97-AF65-F5344CB8AC3E}">
        <p14:creationId xmlns:p14="http://schemas.microsoft.com/office/powerpoint/2010/main" val="358256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89;p1" descr="A picture containing drawing&#10;&#10;Description automatically generated">
            <a:extLst>
              <a:ext uri="{FF2B5EF4-FFF2-40B4-BE49-F238E27FC236}">
                <a16:creationId xmlns:a16="http://schemas.microsoft.com/office/drawing/2014/main" id="{4BB8A06F-9F34-49F5-B49E-CA9183711685}"/>
              </a:ext>
            </a:extLst>
          </p:cNvPr>
          <p:cNvPicPr preferRelativeResize="0"/>
          <p:nvPr/>
        </p:nvPicPr>
        <p:blipFill rotWithShape="1">
          <a:blip r:embed="rId2">
            <a:alphaModFix/>
          </a:blip>
          <a:srcRect/>
          <a:stretch/>
        </p:blipFill>
        <p:spPr>
          <a:xfrm>
            <a:off x="493730" y="5305425"/>
            <a:ext cx="3207846" cy="914235"/>
          </a:xfrm>
          <a:prstGeom prst="rect">
            <a:avLst/>
          </a:prstGeom>
          <a:noFill/>
          <a:ln>
            <a:noFill/>
          </a:ln>
        </p:spPr>
      </p:pic>
      <p:pic>
        <p:nvPicPr>
          <p:cNvPr id="4" name="Immagine 3">
            <a:extLst>
              <a:ext uri="{FF2B5EF4-FFF2-40B4-BE49-F238E27FC236}">
                <a16:creationId xmlns:a16="http://schemas.microsoft.com/office/drawing/2014/main" id="{D4CBBD85-4E58-9D40-BCDA-08EF6345EA03}"/>
              </a:ext>
            </a:extLst>
          </p:cNvPr>
          <p:cNvPicPr>
            <a:picLocks noChangeAspect="1"/>
          </p:cNvPicPr>
          <p:nvPr/>
        </p:nvPicPr>
        <p:blipFill rotWithShape="1">
          <a:blip r:embed="rId3">
            <a:extLst>
              <a:ext uri="{28A0092B-C50C-407E-A947-70E740481C1C}">
                <a14:useLocalDpi xmlns:a14="http://schemas.microsoft.com/office/drawing/2010/main" val="0"/>
              </a:ext>
            </a:extLst>
          </a:blip>
          <a:srcRect r="24045"/>
          <a:stretch/>
        </p:blipFill>
        <p:spPr>
          <a:xfrm>
            <a:off x="4287945" y="237766"/>
            <a:ext cx="7992831" cy="6382468"/>
          </a:xfrm>
          <a:prstGeom prst="rect">
            <a:avLst/>
          </a:prstGeom>
        </p:spPr>
      </p:pic>
      <p:sp>
        <p:nvSpPr>
          <p:cNvPr id="7" name="Freccia giù 6">
            <a:extLst>
              <a:ext uri="{FF2B5EF4-FFF2-40B4-BE49-F238E27FC236}">
                <a16:creationId xmlns:a16="http://schemas.microsoft.com/office/drawing/2014/main" id="{DB8B90C0-BC5A-6F4C-9D3B-BAA5539839A8}"/>
              </a:ext>
            </a:extLst>
          </p:cNvPr>
          <p:cNvSpPr/>
          <p:nvPr/>
        </p:nvSpPr>
        <p:spPr>
          <a:xfrm rot="18912573">
            <a:off x="4172475" y="4490767"/>
            <a:ext cx="831969" cy="16796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re 1">
            <a:extLst>
              <a:ext uri="{FF2B5EF4-FFF2-40B4-BE49-F238E27FC236}">
                <a16:creationId xmlns:a16="http://schemas.microsoft.com/office/drawing/2014/main" id="{369CDA45-8B25-4928-9DB9-39F2756704AF}"/>
              </a:ext>
            </a:extLst>
          </p:cNvPr>
          <p:cNvSpPr txBox="1">
            <a:spLocks/>
          </p:cNvSpPr>
          <p:nvPr/>
        </p:nvSpPr>
        <p:spPr>
          <a:xfrm>
            <a:off x="342830" y="2819690"/>
            <a:ext cx="4113757" cy="208516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3200" kern="0" dirty="0"/>
              <a:t>Vous pouvez passer d’un module à un autre</a:t>
            </a:r>
            <a:endParaRPr lang="fr-FR" sz="1800" kern="0" dirty="0"/>
          </a:p>
        </p:txBody>
      </p:sp>
    </p:spTree>
    <p:extLst>
      <p:ext uri="{BB962C8B-B14F-4D97-AF65-F5344CB8AC3E}">
        <p14:creationId xmlns:p14="http://schemas.microsoft.com/office/powerpoint/2010/main" val="421907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3CE6576-881D-433A-AFCB-138F6393F112}"/>
              </a:ext>
            </a:extLst>
          </p:cNvPr>
          <p:cNvSpPr txBox="1"/>
          <p:nvPr/>
        </p:nvSpPr>
        <p:spPr>
          <a:xfrm>
            <a:off x="336795" y="1671225"/>
            <a:ext cx="2434327" cy="1569660"/>
          </a:xfrm>
          <a:prstGeom prst="rect">
            <a:avLst/>
          </a:prstGeom>
          <a:noFill/>
        </p:spPr>
        <p:txBody>
          <a:bodyPr wrap="square" rtlCol="0">
            <a:spAutoFit/>
          </a:bodyPr>
          <a:lstStyle/>
          <a:p>
            <a:r>
              <a:rPr lang="fr-FR" sz="3200" dirty="0">
                <a:solidFill>
                  <a:schemeClr val="accent1"/>
                </a:solidFill>
                <a:latin typeface="Corbel"/>
              </a:rPr>
              <a:t>Chaque module est composé de:</a:t>
            </a:r>
          </a:p>
        </p:txBody>
      </p:sp>
      <p:sp>
        <p:nvSpPr>
          <p:cNvPr id="8" name="Freccia giù 6">
            <a:extLst>
              <a:ext uri="{FF2B5EF4-FFF2-40B4-BE49-F238E27FC236}">
                <a16:creationId xmlns:a16="http://schemas.microsoft.com/office/drawing/2014/main" id="{7D3513CF-1AB0-4E8B-803E-3AF0EA25C4DE}"/>
              </a:ext>
            </a:extLst>
          </p:cNvPr>
          <p:cNvSpPr/>
          <p:nvPr/>
        </p:nvSpPr>
        <p:spPr>
          <a:xfrm rot="16200000">
            <a:off x="1502025" y="2673688"/>
            <a:ext cx="519007" cy="16796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age 2">
            <a:extLst>
              <a:ext uri="{FF2B5EF4-FFF2-40B4-BE49-F238E27FC236}">
                <a16:creationId xmlns:a16="http://schemas.microsoft.com/office/drawing/2014/main" id="{BC54D06C-E84E-42C2-8E3E-82FBC413292A}"/>
              </a:ext>
            </a:extLst>
          </p:cNvPr>
          <p:cNvPicPr>
            <a:picLocks noChangeAspect="1"/>
          </p:cNvPicPr>
          <p:nvPr/>
        </p:nvPicPr>
        <p:blipFill>
          <a:blip r:embed="rId2"/>
          <a:stretch>
            <a:fillRect/>
          </a:stretch>
        </p:blipFill>
        <p:spPr>
          <a:xfrm>
            <a:off x="2708484" y="422945"/>
            <a:ext cx="9244375" cy="5862446"/>
          </a:xfrm>
          <a:prstGeom prst="rect">
            <a:avLst/>
          </a:prstGeom>
        </p:spPr>
      </p:pic>
    </p:spTree>
    <p:extLst>
      <p:ext uri="{BB962C8B-B14F-4D97-AF65-F5344CB8AC3E}">
        <p14:creationId xmlns:p14="http://schemas.microsoft.com/office/powerpoint/2010/main" val="64172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5531F-4B63-45AC-805F-F7F72B565ED8}"/>
              </a:ext>
            </a:extLst>
          </p:cNvPr>
          <p:cNvSpPr>
            <a:spLocks noGrp="1"/>
          </p:cNvSpPr>
          <p:nvPr>
            <p:ph type="title"/>
          </p:nvPr>
        </p:nvSpPr>
        <p:spPr/>
        <p:txBody>
          <a:bodyPr/>
          <a:lstStyle/>
          <a:p>
            <a:r>
              <a:rPr lang="fr-BE" dirty="0"/>
              <a:t>Cours 1</a:t>
            </a:r>
            <a:r>
              <a:rPr lang="en-US" dirty="0"/>
              <a:t>: </a:t>
            </a:r>
            <a:r>
              <a:rPr lang="fr-FR" dirty="0"/>
              <a:t>Changement climatique : conséquences, atténuation et adaptation</a:t>
            </a:r>
            <a:endParaRPr lang="en-US" dirty="0"/>
          </a:p>
        </p:txBody>
      </p:sp>
      <p:pic>
        <p:nvPicPr>
          <p:cNvPr id="4" name="Google Shape;89;p1" descr="A picture containing drawing&#10;&#10;Description automatically generated">
            <a:extLst>
              <a:ext uri="{FF2B5EF4-FFF2-40B4-BE49-F238E27FC236}">
                <a16:creationId xmlns:a16="http://schemas.microsoft.com/office/drawing/2014/main" id="{42B3A580-8CFB-4086-8A2E-1E9A28228525}"/>
              </a:ext>
            </a:extLst>
          </p:cNvPr>
          <p:cNvPicPr preferRelativeResize="0"/>
          <p:nvPr/>
        </p:nvPicPr>
        <p:blipFill rotWithShape="1">
          <a:blip r:embed="rId2">
            <a:alphaModFix/>
          </a:blip>
          <a:srcRect/>
          <a:stretch/>
        </p:blipFill>
        <p:spPr>
          <a:xfrm>
            <a:off x="347398" y="5764709"/>
            <a:ext cx="3005800" cy="739036"/>
          </a:xfrm>
          <a:prstGeom prst="rect">
            <a:avLst/>
          </a:prstGeom>
          <a:noFill/>
          <a:ln>
            <a:noFill/>
          </a:ln>
        </p:spPr>
      </p:pic>
      <p:pic>
        <p:nvPicPr>
          <p:cNvPr id="5" name="Google Shape;90;p1" descr="A picture containing drawing, food, computer&#10;&#10;Description automatically generated">
            <a:extLst>
              <a:ext uri="{FF2B5EF4-FFF2-40B4-BE49-F238E27FC236}">
                <a16:creationId xmlns:a16="http://schemas.microsoft.com/office/drawing/2014/main" id="{55CAC2CF-F2E3-4272-8CE6-FF8688AA4BE3}"/>
              </a:ext>
            </a:extLst>
          </p:cNvPr>
          <p:cNvPicPr preferRelativeResize="0"/>
          <p:nvPr/>
        </p:nvPicPr>
        <p:blipFill rotWithShape="1">
          <a:blip r:embed="rId3">
            <a:alphaModFix/>
          </a:blip>
          <a:srcRect/>
          <a:stretch/>
        </p:blipFill>
        <p:spPr>
          <a:xfrm>
            <a:off x="10005134" y="5678384"/>
            <a:ext cx="1839468" cy="825361"/>
          </a:xfrm>
          <a:prstGeom prst="rect">
            <a:avLst/>
          </a:prstGeom>
          <a:noFill/>
          <a:ln>
            <a:noFill/>
          </a:ln>
        </p:spPr>
      </p:pic>
      <p:sp>
        <p:nvSpPr>
          <p:cNvPr id="6" name="ZoneTexte 5">
            <a:extLst>
              <a:ext uri="{FF2B5EF4-FFF2-40B4-BE49-F238E27FC236}">
                <a16:creationId xmlns:a16="http://schemas.microsoft.com/office/drawing/2014/main" id="{D566806E-F556-4A4B-8CF5-611EBF828A7D}"/>
              </a:ext>
            </a:extLst>
          </p:cNvPr>
          <p:cNvSpPr txBox="1"/>
          <p:nvPr/>
        </p:nvSpPr>
        <p:spPr>
          <a:xfrm>
            <a:off x="497149" y="2363225"/>
            <a:ext cx="11461072" cy="3051285"/>
          </a:xfrm>
          <a:prstGeom prst="rect">
            <a:avLst/>
          </a:prstGeom>
          <a:noFill/>
        </p:spPr>
        <p:txBody>
          <a:bodyPr wrap="square" rtlCol="0">
            <a:spAutoFit/>
          </a:bodyPr>
          <a:lstStyle/>
          <a:p>
            <a:r>
              <a:rPr lang="fr-BE" sz="2600" dirty="0">
                <a:solidFill>
                  <a:srgbClr val="000000"/>
                </a:solidFill>
                <a:latin typeface="Corbel" panose="020B0503020204020204" pitchFamily="34" charset="0"/>
                <a:sym typeface="Corbel"/>
              </a:rPr>
              <a:t>Le cours se compose de 4 modules:</a:t>
            </a:r>
          </a:p>
          <a:p>
            <a:endParaRPr lang="fr-BE" sz="2600" dirty="0">
              <a:solidFill>
                <a:srgbClr val="000000"/>
              </a:solidFill>
              <a:latin typeface="Corbel" panose="020B0503020204020204" pitchFamily="34" charset="0"/>
              <a:sym typeface="Corbel"/>
            </a:endParaRPr>
          </a:p>
          <a:p>
            <a:pPr>
              <a:lnSpc>
                <a:spcPct val="150000"/>
              </a:lnSpc>
            </a:pPr>
            <a:r>
              <a:rPr lang="fr-BE" sz="2400" dirty="0">
                <a:solidFill>
                  <a:srgbClr val="000000"/>
                </a:solidFill>
                <a:latin typeface="Corbel" panose="020B0503020204020204" pitchFamily="34" charset="0"/>
                <a:sym typeface="Corbel"/>
              </a:rPr>
              <a:t>1) Comprendre le phénomène du changement climatique</a:t>
            </a:r>
          </a:p>
          <a:p>
            <a:pPr>
              <a:lnSpc>
                <a:spcPct val="150000"/>
              </a:lnSpc>
            </a:pPr>
            <a:r>
              <a:rPr lang="fr-BE" sz="2400" dirty="0">
                <a:solidFill>
                  <a:srgbClr val="000000"/>
                </a:solidFill>
                <a:latin typeface="Corbel" panose="020B0503020204020204" pitchFamily="34" charset="0"/>
                <a:sym typeface="Corbel"/>
              </a:rPr>
              <a:t>2) Atténuation: Réduire notre impact sur le changement climatique</a:t>
            </a:r>
          </a:p>
          <a:p>
            <a:pPr>
              <a:lnSpc>
                <a:spcPct val="150000"/>
              </a:lnSpc>
            </a:pPr>
            <a:r>
              <a:rPr lang="fr-BE" sz="2400" dirty="0">
                <a:solidFill>
                  <a:srgbClr val="000000"/>
                </a:solidFill>
                <a:latin typeface="Corbel" panose="020B0503020204020204" pitchFamily="34" charset="0"/>
                <a:sym typeface="Corbel"/>
              </a:rPr>
              <a:t>3) Adaptation: Prévenir et réduire les conséquences du changement climatique</a:t>
            </a:r>
          </a:p>
          <a:p>
            <a:pPr>
              <a:lnSpc>
                <a:spcPct val="150000"/>
              </a:lnSpc>
            </a:pPr>
            <a:r>
              <a:rPr lang="fr-BE" sz="2400" dirty="0">
                <a:solidFill>
                  <a:srgbClr val="000000"/>
                </a:solidFill>
                <a:latin typeface="Corbel" panose="020B0503020204020204" pitchFamily="34" charset="0"/>
                <a:sym typeface="Corbel"/>
              </a:rPr>
              <a:t>4) Favorise les compétences clés en matière de durabilité dans le domaine de l’éducation</a:t>
            </a:r>
          </a:p>
        </p:txBody>
      </p:sp>
    </p:spTree>
    <p:extLst>
      <p:ext uri="{BB962C8B-B14F-4D97-AF65-F5344CB8AC3E}">
        <p14:creationId xmlns:p14="http://schemas.microsoft.com/office/powerpoint/2010/main" val="283947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34FAD64F-C6C6-4CDD-B012-674395BF718F}"/>
              </a:ext>
            </a:extLst>
          </p:cNvPr>
          <p:cNvSpPr/>
          <p:nvPr/>
        </p:nvSpPr>
        <p:spPr>
          <a:xfrm>
            <a:off x="1694158" y="313233"/>
            <a:ext cx="4032682" cy="3072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AE177E4-DECB-4380-AEBB-8E78E6ECD471}"/>
              </a:ext>
            </a:extLst>
          </p:cNvPr>
          <p:cNvSpPr>
            <a:spLocks noGrp="1"/>
          </p:cNvSpPr>
          <p:nvPr>
            <p:ph type="title"/>
          </p:nvPr>
        </p:nvSpPr>
        <p:spPr>
          <a:xfrm>
            <a:off x="1943471" y="590142"/>
            <a:ext cx="3575484" cy="1259446"/>
          </a:xfrm>
        </p:spPr>
        <p:txBody>
          <a:bodyPr>
            <a:normAutofit fontScale="90000"/>
          </a:bodyPr>
          <a:lstStyle/>
          <a:p>
            <a:pPr algn="ctr"/>
            <a:r>
              <a:rPr lang="fr-BE" sz="2200" dirty="0">
                <a:solidFill>
                  <a:schemeClr val="bg1"/>
                </a:solidFill>
              </a:rPr>
              <a:t>1. </a:t>
            </a:r>
            <a:br>
              <a:rPr lang="fr-BE" sz="2200" dirty="0">
                <a:solidFill>
                  <a:schemeClr val="bg1"/>
                </a:solidFill>
              </a:rPr>
            </a:br>
            <a:r>
              <a:rPr lang="fr-BE" sz="2200" dirty="0">
                <a:solidFill>
                  <a:schemeClr val="bg1"/>
                </a:solidFill>
                <a:latin typeface="Corbel" panose="020B0503020204020204" pitchFamily="34" charset="0"/>
                <a:sym typeface="Corbel"/>
              </a:rPr>
              <a:t>Comprendre le phénomène du changement climatique</a:t>
            </a:r>
            <a:br>
              <a:rPr lang="fr-BE" sz="2800" dirty="0">
                <a:solidFill>
                  <a:srgbClr val="000000"/>
                </a:solidFill>
                <a:latin typeface="Corbel" panose="020B0503020204020204" pitchFamily="34" charset="0"/>
                <a:sym typeface="Corbel"/>
              </a:rPr>
            </a:br>
            <a:endParaRPr lang="fr-BE" sz="2800" dirty="0">
              <a:solidFill>
                <a:schemeClr val="bg1"/>
              </a:solidFill>
            </a:endParaRPr>
          </a:p>
        </p:txBody>
      </p:sp>
      <p:sp>
        <p:nvSpPr>
          <p:cNvPr id="3" name="Espace réservé du texte 2">
            <a:extLst>
              <a:ext uri="{FF2B5EF4-FFF2-40B4-BE49-F238E27FC236}">
                <a16:creationId xmlns:a16="http://schemas.microsoft.com/office/drawing/2014/main" id="{995C73BF-ECC3-446F-BD6F-903658E645AF}"/>
              </a:ext>
            </a:extLst>
          </p:cNvPr>
          <p:cNvSpPr>
            <a:spLocks noGrp="1"/>
          </p:cNvSpPr>
          <p:nvPr>
            <p:ph type="body" idx="1"/>
          </p:nvPr>
        </p:nvSpPr>
        <p:spPr>
          <a:xfrm>
            <a:off x="1922756" y="1347759"/>
            <a:ext cx="3575485" cy="1706362"/>
          </a:xfrm>
        </p:spPr>
        <p:txBody>
          <a:bodyPr>
            <a:normAutofit fontScale="85000" lnSpcReduction="10000"/>
          </a:bodyPr>
          <a:lstStyle/>
          <a:p>
            <a:pPr marL="137160" indent="0" algn="ctr">
              <a:buNone/>
            </a:pPr>
            <a:r>
              <a:rPr lang="fr-FR" sz="1600" b="1" dirty="0">
                <a:solidFill>
                  <a:srgbClr val="000000"/>
                </a:solidFill>
                <a:latin typeface="Libre Baskerville"/>
              </a:rPr>
              <a:t>Commençons par les fondamentaux</a:t>
            </a:r>
          </a:p>
          <a:p>
            <a:pPr marL="137160" indent="0" algn="ctr">
              <a:buNone/>
            </a:pPr>
            <a:r>
              <a:rPr lang="fr-FR" sz="1600" b="1" dirty="0">
                <a:solidFill>
                  <a:srgbClr val="000000"/>
                </a:solidFill>
                <a:latin typeface="Libre Baskerville"/>
              </a:rPr>
              <a:t>Le gaz à effet de serre et le changement climatique</a:t>
            </a:r>
          </a:p>
          <a:p>
            <a:pPr marL="137160" indent="0" algn="ctr">
              <a:buNone/>
            </a:pPr>
            <a:r>
              <a:rPr lang="fr-FR" sz="1600" b="1" dirty="0">
                <a:solidFill>
                  <a:srgbClr val="000000"/>
                </a:solidFill>
                <a:latin typeface="Libre Baskerville"/>
              </a:rPr>
              <a:t>Causes et effets du changement climatique</a:t>
            </a:r>
          </a:p>
          <a:p>
            <a:pPr marL="137160" indent="0" algn="ctr">
              <a:buNone/>
            </a:pPr>
            <a:r>
              <a:rPr lang="fr-FR" sz="1600" b="1" dirty="0">
                <a:solidFill>
                  <a:srgbClr val="000000"/>
                </a:solidFill>
                <a:latin typeface="Libre Baskerville"/>
              </a:rPr>
              <a:t>Changement climatique et vulnérabilité</a:t>
            </a:r>
          </a:p>
          <a:p>
            <a:pPr marL="137160" indent="0">
              <a:buNone/>
            </a:pPr>
            <a:endParaRPr lang="en-US" dirty="0"/>
          </a:p>
        </p:txBody>
      </p:sp>
      <p:sp>
        <p:nvSpPr>
          <p:cNvPr id="5" name="Ellipse 4">
            <a:extLst>
              <a:ext uri="{FF2B5EF4-FFF2-40B4-BE49-F238E27FC236}">
                <a16:creationId xmlns:a16="http://schemas.microsoft.com/office/drawing/2014/main" id="{DA61383F-4E30-48A2-BC69-885A7FBFBD07}"/>
              </a:ext>
            </a:extLst>
          </p:cNvPr>
          <p:cNvSpPr/>
          <p:nvPr/>
        </p:nvSpPr>
        <p:spPr>
          <a:xfrm>
            <a:off x="6096000" y="321772"/>
            <a:ext cx="4032682" cy="3072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Ellipse 5">
            <a:extLst>
              <a:ext uri="{FF2B5EF4-FFF2-40B4-BE49-F238E27FC236}">
                <a16:creationId xmlns:a16="http://schemas.microsoft.com/office/drawing/2014/main" id="{760A5447-EE71-4897-9553-E4AAE13AE98E}"/>
              </a:ext>
            </a:extLst>
          </p:cNvPr>
          <p:cNvSpPr/>
          <p:nvPr/>
        </p:nvSpPr>
        <p:spPr>
          <a:xfrm>
            <a:off x="1774795" y="3504684"/>
            <a:ext cx="4032682" cy="3072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llipse 6">
            <a:extLst>
              <a:ext uri="{FF2B5EF4-FFF2-40B4-BE49-F238E27FC236}">
                <a16:creationId xmlns:a16="http://schemas.microsoft.com/office/drawing/2014/main" id="{C00D57A8-502A-4C13-8462-60E0A3C29764}"/>
              </a:ext>
            </a:extLst>
          </p:cNvPr>
          <p:cNvSpPr/>
          <p:nvPr/>
        </p:nvSpPr>
        <p:spPr>
          <a:xfrm>
            <a:off x="6223433" y="3452107"/>
            <a:ext cx="4032682" cy="3072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Espace réservé du texte 2">
            <a:extLst>
              <a:ext uri="{FF2B5EF4-FFF2-40B4-BE49-F238E27FC236}">
                <a16:creationId xmlns:a16="http://schemas.microsoft.com/office/drawing/2014/main" id="{A6F2ABFF-CC79-4339-8D9F-9EB82389DFCF}"/>
              </a:ext>
            </a:extLst>
          </p:cNvPr>
          <p:cNvSpPr txBox="1">
            <a:spLocks/>
          </p:cNvSpPr>
          <p:nvPr/>
        </p:nvSpPr>
        <p:spPr>
          <a:xfrm>
            <a:off x="5888115" y="1507891"/>
            <a:ext cx="4609727" cy="17063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90000"/>
              </a:lnSpc>
              <a:spcBef>
                <a:spcPts val="1400"/>
              </a:spcBef>
              <a:spcAft>
                <a:spcPts val="0"/>
              </a:spcAft>
              <a:buClr>
                <a:schemeClr val="accent1"/>
              </a:buClr>
              <a:buSzPts val="1440"/>
              <a:buFont typeface="Corbel"/>
              <a:buChar char="•"/>
              <a:defRPr sz="2200" b="0" i="0" u="none" strike="noStrike" cap="none">
                <a:solidFill>
                  <a:schemeClr val="accent1"/>
                </a:solidFill>
                <a:latin typeface="Corbel"/>
                <a:ea typeface="Corbel"/>
                <a:cs typeface="Corbel"/>
                <a:sym typeface="Corbel"/>
              </a:defRPr>
            </a:lvl1pPr>
            <a:lvl2pPr marL="914400" marR="0" lvl="1" indent="-320040" algn="l" rtl="0">
              <a:lnSpc>
                <a:spcPct val="90000"/>
              </a:lnSpc>
              <a:spcBef>
                <a:spcPts val="200"/>
              </a:spcBef>
              <a:spcAft>
                <a:spcPts val="0"/>
              </a:spcAft>
              <a:buClr>
                <a:schemeClr val="accent1"/>
              </a:buClr>
              <a:buSzPts val="144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4pPr>
            <a:lvl5pPr marL="2286000" marR="0" lvl="4"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5pPr>
            <a:lvl6pPr marL="2743200" marR="0" lvl="5"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6pPr>
            <a:lvl7pPr marL="3200400" marR="0" lvl="6"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7pPr>
            <a:lvl8pPr marL="3657600" marR="0" lvl="7" indent="-320040"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8pPr>
            <a:lvl9pPr marL="4114800" marR="0" lvl="8" indent="-320040" algn="l" rtl="0">
              <a:lnSpc>
                <a:spcPct val="90000"/>
              </a:lnSpc>
              <a:spcBef>
                <a:spcPts val="400"/>
              </a:spcBef>
              <a:spcAft>
                <a:spcPts val="40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9pPr>
          </a:lstStyle>
          <a:p>
            <a:pPr marL="137160" indent="0" algn="ctr">
              <a:buFont typeface="Corbel"/>
              <a:buNone/>
            </a:pPr>
            <a:r>
              <a:rPr lang="fr-FR" sz="1400" b="1" kern="0" dirty="0">
                <a:solidFill>
                  <a:srgbClr val="000000"/>
                </a:solidFill>
                <a:latin typeface="Libre Baskerville"/>
              </a:rPr>
              <a:t>Quel est notre impact sur l’environnement?</a:t>
            </a:r>
          </a:p>
          <a:p>
            <a:pPr marL="137160" indent="0" algn="ctr">
              <a:buFont typeface="Corbel"/>
              <a:buNone/>
            </a:pPr>
            <a:r>
              <a:rPr lang="fr-FR" sz="1400" b="1" kern="0" dirty="0">
                <a:solidFill>
                  <a:srgbClr val="000000"/>
                </a:solidFill>
                <a:latin typeface="Libre Baskerville"/>
              </a:rPr>
              <a:t> Réagir au changement climatique !</a:t>
            </a:r>
          </a:p>
          <a:p>
            <a:pPr marL="137160" indent="0" algn="ctr">
              <a:buFont typeface="Corbel"/>
              <a:buNone/>
            </a:pPr>
            <a:r>
              <a:rPr lang="fr-FR" sz="1400" b="1" kern="0" dirty="0">
                <a:solidFill>
                  <a:srgbClr val="000000"/>
                </a:solidFill>
                <a:latin typeface="Libre Baskerville"/>
              </a:rPr>
              <a:t>Conscience environnementale</a:t>
            </a:r>
          </a:p>
          <a:p>
            <a:pPr marL="137160" indent="0">
              <a:buFont typeface="Corbel"/>
              <a:buNone/>
            </a:pPr>
            <a:endParaRPr lang="en-US" kern="0" dirty="0"/>
          </a:p>
        </p:txBody>
      </p:sp>
      <p:pic>
        <p:nvPicPr>
          <p:cNvPr id="14" name="Google Shape;89;p1" descr="A picture containing drawing&#10;&#10;Description automatically generated">
            <a:extLst>
              <a:ext uri="{FF2B5EF4-FFF2-40B4-BE49-F238E27FC236}">
                <a16:creationId xmlns:a16="http://schemas.microsoft.com/office/drawing/2014/main" id="{64E1877E-5964-423A-BC32-C2397B344B8B}"/>
              </a:ext>
            </a:extLst>
          </p:cNvPr>
          <p:cNvPicPr preferRelativeResize="0"/>
          <p:nvPr/>
        </p:nvPicPr>
        <p:blipFill rotWithShape="1">
          <a:blip r:embed="rId2">
            <a:alphaModFix/>
          </a:blip>
          <a:srcRect/>
          <a:stretch/>
        </p:blipFill>
        <p:spPr>
          <a:xfrm>
            <a:off x="431587" y="6057012"/>
            <a:ext cx="1770075" cy="446733"/>
          </a:xfrm>
          <a:prstGeom prst="rect">
            <a:avLst/>
          </a:prstGeom>
          <a:noFill/>
          <a:ln>
            <a:noFill/>
          </a:ln>
        </p:spPr>
      </p:pic>
      <p:pic>
        <p:nvPicPr>
          <p:cNvPr id="15" name="Google Shape;90;p1" descr="A picture containing drawing, food, computer&#10;&#10;Description automatically generated">
            <a:extLst>
              <a:ext uri="{FF2B5EF4-FFF2-40B4-BE49-F238E27FC236}">
                <a16:creationId xmlns:a16="http://schemas.microsoft.com/office/drawing/2014/main" id="{D4F54588-AE85-47CF-8C9C-823525C583BD}"/>
              </a:ext>
            </a:extLst>
          </p:cNvPr>
          <p:cNvPicPr preferRelativeResize="0"/>
          <p:nvPr/>
        </p:nvPicPr>
        <p:blipFill rotWithShape="1">
          <a:blip r:embed="rId3">
            <a:alphaModFix/>
          </a:blip>
          <a:srcRect/>
          <a:stretch/>
        </p:blipFill>
        <p:spPr>
          <a:xfrm>
            <a:off x="10175132" y="5616717"/>
            <a:ext cx="1523138" cy="738664"/>
          </a:xfrm>
          <a:prstGeom prst="rect">
            <a:avLst/>
          </a:prstGeom>
          <a:noFill/>
          <a:ln>
            <a:noFill/>
          </a:ln>
        </p:spPr>
      </p:pic>
      <p:sp>
        <p:nvSpPr>
          <p:cNvPr id="16" name="Titre 1">
            <a:extLst>
              <a:ext uri="{FF2B5EF4-FFF2-40B4-BE49-F238E27FC236}">
                <a16:creationId xmlns:a16="http://schemas.microsoft.com/office/drawing/2014/main" id="{012E1D2F-CED2-439D-97F4-A5016D760395}"/>
              </a:ext>
            </a:extLst>
          </p:cNvPr>
          <p:cNvSpPr txBox="1">
            <a:spLocks/>
          </p:cNvSpPr>
          <p:nvPr/>
        </p:nvSpPr>
        <p:spPr>
          <a:xfrm>
            <a:off x="6451297" y="336213"/>
            <a:ext cx="3483005" cy="152191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fr-BE" sz="2000" kern="0" dirty="0">
                <a:solidFill>
                  <a:schemeClr val="bg1"/>
                </a:solidFill>
              </a:rPr>
              <a:t>2. </a:t>
            </a:r>
          </a:p>
          <a:p>
            <a:pPr algn="ctr"/>
            <a:r>
              <a:rPr lang="fr-BE" sz="2000" dirty="0">
                <a:solidFill>
                  <a:schemeClr val="bg1"/>
                </a:solidFill>
                <a:latin typeface="Corbel" panose="020B0503020204020204" pitchFamily="34" charset="0"/>
                <a:sym typeface="Corbel"/>
              </a:rPr>
              <a:t>Atténuation: Réduire notre impact</a:t>
            </a:r>
          </a:p>
        </p:txBody>
      </p:sp>
      <p:sp>
        <p:nvSpPr>
          <p:cNvPr id="17" name="Titre 1">
            <a:extLst>
              <a:ext uri="{FF2B5EF4-FFF2-40B4-BE49-F238E27FC236}">
                <a16:creationId xmlns:a16="http://schemas.microsoft.com/office/drawing/2014/main" id="{8E71782F-2D33-44FA-A59F-2E84B1C2356B}"/>
              </a:ext>
            </a:extLst>
          </p:cNvPr>
          <p:cNvSpPr txBox="1">
            <a:spLocks/>
          </p:cNvSpPr>
          <p:nvPr/>
        </p:nvSpPr>
        <p:spPr>
          <a:xfrm>
            <a:off x="1967877" y="3759612"/>
            <a:ext cx="3695330" cy="1259446"/>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fr-BE" sz="2000" kern="0" dirty="0">
                <a:solidFill>
                  <a:schemeClr val="bg1"/>
                </a:solidFill>
              </a:rPr>
              <a:t>3.</a:t>
            </a:r>
            <a:br>
              <a:rPr lang="fr-BE" sz="2800" kern="0" dirty="0">
                <a:solidFill>
                  <a:schemeClr val="bg1"/>
                </a:solidFill>
              </a:rPr>
            </a:br>
            <a:r>
              <a:rPr lang="fr-BE" sz="2200" dirty="0">
                <a:solidFill>
                  <a:schemeClr val="bg1"/>
                </a:solidFill>
                <a:latin typeface="Corbel" panose="020B0503020204020204" pitchFamily="34" charset="0"/>
                <a:sym typeface="Corbel"/>
              </a:rPr>
              <a:t>Adaptation: Prévenir et réduire les conséquences du changement climatique</a:t>
            </a:r>
          </a:p>
          <a:p>
            <a:pPr algn="ctr"/>
            <a:endParaRPr lang="fr-BE" sz="2800" kern="0" dirty="0">
              <a:solidFill>
                <a:schemeClr val="bg1"/>
              </a:solidFill>
            </a:endParaRPr>
          </a:p>
        </p:txBody>
      </p:sp>
      <p:sp>
        <p:nvSpPr>
          <p:cNvPr id="18" name="Espace réservé du texte 2">
            <a:extLst>
              <a:ext uri="{FF2B5EF4-FFF2-40B4-BE49-F238E27FC236}">
                <a16:creationId xmlns:a16="http://schemas.microsoft.com/office/drawing/2014/main" id="{376068DB-4377-4E93-B91D-B2CE72157FCB}"/>
              </a:ext>
            </a:extLst>
          </p:cNvPr>
          <p:cNvSpPr txBox="1">
            <a:spLocks/>
          </p:cNvSpPr>
          <p:nvPr/>
        </p:nvSpPr>
        <p:spPr>
          <a:xfrm>
            <a:off x="1510678" y="4820439"/>
            <a:ext cx="4609727" cy="17063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90000"/>
              </a:lnSpc>
              <a:spcBef>
                <a:spcPts val="1400"/>
              </a:spcBef>
              <a:spcAft>
                <a:spcPts val="0"/>
              </a:spcAft>
              <a:buClr>
                <a:schemeClr val="accent1"/>
              </a:buClr>
              <a:buSzPts val="1440"/>
              <a:buFont typeface="Corbel"/>
              <a:buChar char="•"/>
              <a:defRPr sz="2200" b="0" i="0" u="none" strike="noStrike" cap="none">
                <a:solidFill>
                  <a:schemeClr val="accent1"/>
                </a:solidFill>
                <a:latin typeface="Corbel"/>
                <a:ea typeface="Corbel"/>
                <a:cs typeface="Corbel"/>
                <a:sym typeface="Corbel"/>
              </a:defRPr>
            </a:lvl1pPr>
            <a:lvl2pPr marL="914400" marR="0" lvl="1" indent="-320040" algn="l" rtl="0">
              <a:lnSpc>
                <a:spcPct val="90000"/>
              </a:lnSpc>
              <a:spcBef>
                <a:spcPts val="200"/>
              </a:spcBef>
              <a:spcAft>
                <a:spcPts val="0"/>
              </a:spcAft>
              <a:buClr>
                <a:schemeClr val="accent1"/>
              </a:buClr>
              <a:buSzPts val="144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4pPr>
            <a:lvl5pPr marL="2286000" marR="0" lvl="4"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5pPr>
            <a:lvl6pPr marL="2743200" marR="0" lvl="5"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6pPr>
            <a:lvl7pPr marL="3200400" marR="0" lvl="6"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7pPr>
            <a:lvl8pPr marL="3657600" marR="0" lvl="7" indent="-320040"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8pPr>
            <a:lvl9pPr marL="4114800" marR="0" lvl="8" indent="-320040" algn="l" rtl="0">
              <a:lnSpc>
                <a:spcPct val="90000"/>
              </a:lnSpc>
              <a:spcBef>
                <a:spcPts val="400"/>
              </a:spcBef>
              <a:spcAft>
                <a:spcPts val="40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9pPr>
          </a:lstStyle>
          <a:p>
            <a:pPr marL="137160" indent="0" algn="ctr">
              <a:buFont typeface="Corbel"/>
              <a:buNone/>
            </a:pPr>
            <a:r>
              <a:rPr lang="fr-FR" sz="1400" b="1" kern="0" dirty="0">
                <a:solidFill>
                  <a:srgbClr val="000000"/>
                </a:solidFill>
                <a:latin typeface="Libre Baskerville"/>
              </a:rPr>
              <a:t>Adaptation aux effets du changement climatique</a:t>
            </a:r>
          </a:p>
          <a:p>
            <a:pPr marL="137160" indent="0" algn="ctr">
              <a:buFont typeface="Corbel"/>
              <a:buNone/>
            </a:pPr>
            <a:r>
              <a:rPr lang="fr-FR" sz="1400" b="1" kern="0" dirty="0">
                <a:solidFill>
                  <a:srgbClr val="000000"/>
                </a:solidFill>
                <a:latin typeface="Libre Baskerville"/>
              </a:rPr>
              <a:t>Stratégies d’adaptation</a:t>
            </a:r>
          </a:p>
          <a:p>
            <a:pPr marL="137160" indent="0" algn="ctr">
              <a:buFont typeface="Corbel"/>
              <a:buNone/>
            </a:pPr>
            <a:r>
              <a:rPr lang="fr-FR" sz="1400" b="1" kern="0" dirty="0">
                <a:solidFill>
                  <a:srgbClr val="000000"/>
                </a:solidFill>
                <a:latin typeface="Libre Baskerville"/>
              </a:rPr>
              <a:t>Adapter nos modes de vie </a:t>
            </a:r>
          </a:p>
          <a:p>
            <a:pPr marL="137160" indent="0">
              <a:buFont typeface="Corbel"/>
              <a:buNone/>
            </a:pPr>
            <a:endParaRPr lang="en-US" kern="0" dirty="0"/>
          </a:p>
        </p:txBody>
      </p:sp>
      <p:sp>
        <p:nvSpPr>
          <p:cNvPr id="19" name="Titre 1">
            <a:extLst>
              <a:ext uri="{FF2B5EF4-FFF2-40B4-BE49-F238E27FC236}">
                <a16:creationId xmlns:a16="http://schemas.microsoft.com/office/drawing/2014/main" id="{4C7BD265-40C5-4DEC-81FF-C833039AFC32}"/>
              </a:ext>
            </a:extLst>
          </p:cNvPr>
          <p:cNvSpPr txBox="1">
            <a:spLocks/>
          </p:cNvSpPr>
          <p:nvPr/>
        </p:nvSpPr>
        <p:spPr>
          <a:xfrm>
            <a:off x="6554687" y="3749429"/>
            <a:ext cx="3502974" cy="10266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fr-BE" sz="2000" kern="0" dirty="0">
                <a:solidFill>
                  <a:schemeClr val="bg1"/>
                </a:solidFill>
              </a:rPr>
              <a:t> 4.</a:t>
            </a:r>
          </a:p>
          <a:p>
            <a:pPr algn="ctr"/>
            <a:r>
              <a:rPr lang="fr-BE" sz="2000" dirty="0">
                <a:solidFill>
                  <a:schemeClr val="bg1"/>
                </a:solidFill>
                <a:latin typeface="Corbel" panose="020B0503020204020204" pitchFamily="34" charset="0"/>
              </a:rPr>
              <a:t>C</a:t>
            </a:r>
            <a:r>
              <a:rPr lang="fr-BE" sz="2000" dirty="0">
                <a:solidFill>
                  <a:schemeClr val="bg1"/>
                </a:solidFill>
                <a:latin typeface="Corbel" panose="020B0503020204020204" pitchFamily="34" charset="0"/>
                <a:sym typeface="Corbel"/>
              </a:rPr>
              <a:t>ompétences clés en matière de durabilité</a:t>
            </a:r>
            <a:endParaRPr lang="fr-BE" sz="2000" kern="0" dirty="0">
              <a:solidFill>
                <a:schemeClr val="bg1"/>
              </a:solidFill>
            </a:endParaRPr>
          </a:p>
        </p:txBody>
      </p:sp>
      <p:sp>
        <p:nvSpPr>
          <p:cNvPr id="20" name="Espace réservé du texte 2">
            <a:extLst>
              <a:ext uri="{FF2B5EF4-FFF2-40B4-BE49-F238E27FC236}">
                <a16:creationId xmlns:a16="http://schemas.microsoft.com/office/drawing/2014/main" id="{E84278E4-FC41-439A-B629-4C80AEC81894}"/>
              </a:ext>
            </a:extLst>
          </p:cNvPr>
          <p:cNvSpPr txBox="1">
            <a:spLocks/>
          </p:cNvSpPr>
          <p:nvPr/>
        </p:nvSpPr>
        <p:spPr>
          <a:xfrm>
            <a:off x="5887935" y="4911843"/>
            <a:ext cx="4609727" cy="17063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90000"/>
              </a:lnSpc>
              <a:spcBef>
                <a:spcPts val="1400"/>
              </a:spcBef>
              <a:spcAft>
                <a:spcPts val="0"/>
              </a:spcAft>
              <a:buClr>
                <a:schemeClr val="accent1"/>
              </a:buClr>
              <a:buSzPts val="1440"/>
              <a:buFont typeface="Corbel"/>
              <a:buChar char="•"/>
              <a:defRPr sz="2200" b="0" i="0" u="none" strike="noStrike" cap="none">
                <a:solidFill>
                  <a:schemeClr val="accent1"/>
                </a:solidFill>
                <a:latin typeface="Corbel"/>
                <a:ea typeface="Corbel"/>
                <a:cs typeface="Corbel"/>
                <a:sym typeface="Corbel"/>
              </a:defRPr>
            </a:lvl1pPr>
            <a:lvl2pPr marL="914400" marR="0" lvl="1" indent="-320040" algn="l" rtl="0">
              <a:lnSpc>
                <a:spcPct val="90000"/>
              </a:lnSpc>
              <a:spcBef>
                <a:spcPts val="200"/>
              </a:spcBef>
              <a:spcAft>
                <a:spcPts val="0"/>
              </a:spcAft>
              <a:buClr>
                <a:schemeClr val="accent1"/>
              </a:buClr>
              <a:buSzPts val="144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4pPr>
            <a:lvl5pPr marL="2286000" marR="0" lvl="4"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5pPr>
            <a:lvl6pPr marL="2743200" marR="0" lvl="5"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6pPr>
            <a:lvl7pPr marL="3200400" marR="0" lvl="6"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7pPr>
            <a:lvl8pPr marL="3657600" marR="0" lvl="7" indent="-320040"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8pPr>
            <a:lvl9pPr marL="4114800" marR="0" lvl="8" indent="-320040" algn="l" rtl="0">
              <a:lnSpc>
                <a:spcPct val="90000"/>
              </a:lnSpc>
              <a:spcBef>
                <a:spcPts val="400"/>
              </a:spcBef>
              <a:spcAft>
                <a:spcPts val="40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9pPr>
          </a:lstStyle>
          <a:p>
            <a:pPr marL="137160" indent="0" algn="ctr">
              <a:buFont typeface="Corbel"/>
              <a:buNone/>
            </a:pPr>
            <a:r>
              <a:rPr lang="fr-FR" sz="1400" b="1" kern="0" dirty="0">
                <a:solidFill>
                  <a:srgbClr val="000000"/>
                </a:solidFill>
                <a:latin typeface="Libre Baskerville"/>
              </a:rPr>
              <a:t>STEM</a:t>
            </a:r>
          </a:p>
          <a:p>
            <a:pPr marL="137160" indent="0" algn="ctr">
              <a:buFont typeface="Corbel"/>
              <a:buNone/>
            </a:pPr>
            <a:r>
              <a:rPr lang="fr-FR" sz="1400" b="1" kern="0" dirty="0">
                <a:solidFill>
                  <a:srgbClr val="000000"/>
                </a:solidFill>
                <a:latin typeface="Libre Baskerville"/>
              </a:rPr>
              <a:t>Apprendre à apprendre</a:t>
            </a:r>
            <a:endParaRPr lang="en-US" sz="2000" kern="0" dirty="0"/>
          </a:p>
        </p:txBody>
      </p:sp>
    </p:spTree>
    <p:extLst>
      <p:ext uri="{BB962C8B-B14F-4D97-AF65-F5344CB8AC3E}">
        <p14:creationId xmlns:p14="http://schemas.microsoft.com/office/powerpoint/2010/main" val="263832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5531F-4B63-45AC-805F-F7F72B565ED8}"/>
              </a:ext>
            </a:extLst>
          </p:cNvPr>
          <p:cNvSpPr>
            <a:spLocks noGrp="1"/>
          </p:cNvSpPr>
          <p:nvPr>
            <p:ph type="title"/>
          </p:nvPr>
        </p:nvSpPr>
        <p:spPr/>
        <p:txBody>
          <a:bodyPr>
            <a:normAutofit/>
          </a:bodyPr>
          <a:lstStyle/>
          <a:p>
            <a:r>
              <a:rPr lang="fr-BE" dirty="0"/>
              <a:t>Cours 2</a:t>
            </a:r>
            <a:r>
              <a:rPr lang="en-US" dirty="0"/>
              <a:t>: La cohesion </a:t>
            </a:r>
            <a:r>
              <a:rPr lang="fr-BE" dirty="0"/>
              <a:t>sociale par l’action collective pour le climat</a:t>
            </a:r>
          </a:p>
        </p:txBody>
      </p:sp>
      <p:pic>
        <p:nvPicPr>
          <p:cNvPr id="4" name="Google Shape;89;p1" descr="A picture containing drawing&#10;&#10;Description automatically generated">
            <a:extLst>
              <a:ext uri="{FF2B5EF4-FFF2-40B4-BE49-F238E27FC236}">
                <a16:creationId xmlns:a16="http://schemas.microsoft.com/office/drawing/2014/main" id="{42B3A580-8CFB-4086-8A2E-1E9A28228525}"/>
              </a:ext>
            </a:extLst>
          </p:cNvPr>
          <p:cNvPicPr preferRelativeResize="0"/>
          <p:nvPr/>
        </p:nvPicPr>
        <p:blipFill rotWithShape="1">
          <a:blip r:embed="rId2">
            <a:alphaModFix/>
          </a:blip>
          <a:srcRect/>
          <a:stretch/>
        </p:blipFill>
        <p:spPr>
          <a:xfrm>
            <a:off x="347398" y="5764709"/>
            <a:ext cx="3005800" cy="739036"/>
          </a:xfrm>
          <a:prstGeom prst="rect">
            <a:avLst/>
          </a:prstGeom>
          <a:noFill/>
          <a:ln>
            <a:noFill/>
          </a:ln>
        </p:spPr>
      </p:pic>
      <p:pic>
        <p:nvPicPr>
          <p:cNvPr id="5" name="Google Shape;90;p1" descr="A picture containing drawing, food, computer&#10;&#10;Description automatically generated">
            <a:extLst>
              <a:ext uri="{FF2B5EF4-FFF2-40B4-BE49-F238E27FC236}">
                <a16:creationId xmlns:a16="http://schemas.microsoft.com/office/drawing/2014/main" id="{55CAC2CF-F2E3-4272-8CE6-FF8688AA4BE3}"/>
              </a:ext>
            </a:extLst>
          </p:cNvPr>
          <p:cNvPicPr preferRelativeResize="0"/>
          <p:nvPr/>
        </p:nvPicPr>
        <p:blipFill rotWithShape="1">
          <a:blip r:embed="rId3">
            <a:alphaModFix/>
          </a:blip>
          <a:srcRect/>
          <a:stretch/>
        </p:blipFill>
        <p:spPr>
          <a:xfrm>
            <a:off x="10005134" y="5678384"/>
            <a:ext cx="1839468" cy="825361"/>
          </a:xfrm>
          <a:prstGeom prst="rect">
            <a:avLst/>
          </a:prstGeom>
          <a:noFill/>
          <a:ln>
            <a:noFill/>
          </a:ln>
        </p:spPr>
      </p:pic>
      <p:sp>
        <p:nvSpPr>
          <p:cNvPr id="6" name="ZoneTexte 5">
            <a:extLst>
              <a:ext uri="{FF2B5EF4-FFF2-40B4-BE49-F238E27FC236}">
                <a16:creationId xmlns:a16="http://schemas.microsoft.com/office/drawing/2014/main" id="{D566806E-F556-4A4B-8CF5-611EBF828A7D}"/>
              </a:ext>
            </a:extLst>
          </p:cNvPr>
          <p:cNvSpPr txBox="1"/>
          <p:nvPr/>
        </p:nvSpPr>
        <p:spPr>
          <a:xfrm>
            <a:off x="1287262" y="2213843"/>
            <a:ext cx="8957569" cy="3051285"/>
          </a:xfrm>
          <a:prstGeom prst="rect">
            <a:avLst/>
          </a:prstGeom>
          <a:noFill/>
        </p:spPr>
        <p:txBody>
          <a:bodyPr wrap="square" rtlCol="0">
            <a:spAutoFit/>
          </a:bodyPr>
          <a:lstStyle/>
          <a:p>
            <a:r>
              <a:rPr lang="fr-BE" sz="2600" dirty="0">
                <a:solidFill>
                  <a:srgbClr val="000000"/>
                </a:solidFill>
                <a:latin typeface="Corbel" panose="020B0503020204020204" pitchFamily="34" charset="0"/>
                <a:sym typeface="Corbel"/>
              </a:rPr>
              <a:t>Le cours se compose de 4 modules:</a:t>
            </a:r>
          </a:p>
          <a:p>
            <a:endParaRPr lang="fr-BE" sz="2600" dirty="0">
              <a:solidFill>
                <a:srgbClr val="000000"/>
              </a:solidFill>
              <a:latin typeface="Corbel" panose="020B0503020204020204" pitchFamily="34" charset="0"/>
              <a:sym typeface="Corbel"/>
            </a:endParaRPr>
          </a:p>
          <a:p>
            <a:pPr marL="457200" indent="-457200">
              <a:lnSpc>
                <a:spcPct val="150000"/>
              </a:lnSpc>
              <a:buAutoNum type="arabicParenR"/>
            </a:pPr>
            <a:r>
              <a:rPr lang="fr-BE" sz="2400" dirty="0">
                <a:solidFill>
                  <a:srgbClr val="000000"/>
                </a:solidFill>
                <a:latin typeface="Corbel" panose="020B0503020204020204" pitchFamily="34" charset="0"/>
                <a:sym typeface="Corbel"/>
              </a:rPr>
              <a:t>Animation territoriale</a:t>
            </a:r>
          </a:p>
          <a:p>
            <a:pPr marL="457200" indent="-457200">
              <a:lnSpc>
                <a:spcPct val="150000"/>
              </a:lnSpc>
              <a:buAutoNum type="arabicParenR"/>
            </a:pPr>
            <a:r>
              <a:rPr lang="fr-BE" sz="2400" dirty="0">
                <a:solidFill>
                  <a:srgbClr val="000000"/>
                </a:solidFill>
                <a:latin typeface="Corbel" panose="020B0503020204020204" pitchFamily="34" charset="0"/>
                <a:sym typeface="Corbel"/>
              </a:rPr>
              <a:t>Intervention en mode projet</a:t>
            </a:r>
          </a:p>
          <a:p>
            <a:pPr>
              <a:lnSpc>
                <a:spcPct val="150000"/>
              </a:lnSpc>
            </a:pPr>
            <a:r>
              <a:rPr lang="fr-BE" sz="2400" dirty="0">
                <a:solidFill>
                  <a:srgbClr val="000000"/>
                </a:solidFill>
                <a:latin typeface="Corbel" panose="020B0503020204020204" pitchFamily="34" charset="0"/>
                <a:sym typeface="Corbel"/>
              </a:rPr>
              <a:t>3) Cohésion sociale et implication</a:t>
            </a:r>
          </a:p>
          <a:p>
            <a:pPr>
              <a:lnSpc>
                <a:spcPct val="150000"/>
              </a:lnSpc>
            </a:pPr>
            <a:r>
              <a:rPr lang="fr-BE" sz="2400" dirty="0">
                <a:solidFill>
                  <a:srgbClr val="000000"/>
                </a:solidFill>
                <a:latin typeface="Corbel" panose="020B0503020204020204" pitchFamily="34" charset="0"/>
                <a:sym typeface="Corbel"/>
              </a:rPr>
              <a:t>4) Compétences transversales: l’entreprenariat et la citoyenneté</a:t>
            </a:r>
          </a:p>
        </p:txBody>
      </p:sp>
    </p:spTree>
    <p:extLst>
      <p:ext uri="{BB962C8B-B14F-4D97-AF65-F5344CB8AC3E}">
        <p14:creationId xmlns:p14="http://schemas.microsoft.com/office/powerpoint/2010/main" val="291626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34FAD64F-C6C6-4CDD-B012-674395BF718F}"/>
              </a:ext>
            </a:extLst>
          </p:cNvPr>
          <p:cNvSpPr/>
          <p:nvPr/>
        </p:nvSpPr>
        <p:spPr>
          <a:xfrm>
            <a:off x="1694158" y="313233"/>
            <a:ext cx="4032682" cy="3072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AE177E4-DECB-4380-AEBB-8E78E6ECD471}"/>
              </a:ext>
            </a:extLst>
          </p:cNvPr>
          <p:cNvSpPr>
            <a:spLocks noGrp="1"/>
          </p:cNvSpPr>
          <p:nvPr>
            <p:ph type="title"/>
          </p:nvPr>
        </p:nvSpPr>
        <p:spPr>
          <a:xfrm>
            <a:off x="1931079" y="290226"/>
            <a:ext cx="3695330" cy="1259446"/>
          </a:xfrm>
        </p:spPr>
        <p:txBody>
          <a:bodyPr>
            <a:normAutofit/>
          </a:bodyPr>
          <a:lstStyle/>
          <a:p>
            <a:pPr algn="ctr"/>
            <a:r>
              <a:rPr lang="fr-BE" sz="2800" dirty="0">
                <a:solidFill>
                  <a:schemeClr val="bg1"/>
                </a:solidFill>
              </a:rPr>
              <a:t>1. </a:t>
            </a:r>
            <a:br>
              <a:rPr lang="fr-BE" sz="2800" dirty="0">
                <a:solidFill>
                  <a:schemeClr val="bg1"/>
                </a:solidFill>
              </a:rPr>
            </a:br>
            <a:r>
              <a:rPr lang="fr-BE" sz="2800" dirty="0">
                <a:solidFill>
                  <a:schemeClr val="bg1"/>
                </a:solidFill>
              </a:rPr>
              <a:t>Animation territoriale</a:t>
            </a:r>
          </a:p>
        </p:txBody>
      </p:sp>
      <p:sp>
        <p:nvSpPr>
          <p:cNvPr id="3" name="Espace réservé du texte 2">
            <a:extLst>
              <a:ext uri="{FF2B5EF4-FFF2-40B4-BE49-F238E27FC236}">
                <a16:creationId xmlns:a16="http://schemas.microsoft.com/office/drawing/2014/main" id="{995C73BF-ECC3-446F-BD6F-903658E645AF}"/>
              </a:ext>
            </a:extLst>
          </p:cNvPr>
          <p:cNvSpPr>
            <a:spLocks noGrp="1"/>
          </p:cNvSpPr>
          <p:nvPr>
            <p:ph type="body" idx="1"/>
          </p:nvPr>
        </p:nvSpPr>
        <p:spPr>
          <a:xfrm>
            <a:off x="1337391" y="1374635"/>
            <a:ext cx="4609727" cy="1706362"/>
          </a:xfrm>
        </p:spPr>
        <p:txBody>
          <a:bodyPr/>
          <a:lstStyle/>
          <a:p>
            <a:pPr marL="137160" indent="0" algn="ctr">
              <a:buNone/>
            </a:pPr>
            <a:r>
              <a:rPr lang="fr-FR" sz="1600" b="1" dirty="0">
                <a:solidFill>
                  <a:srgbClr val="000000"/>
                </a:solidFill>
                <a:latin typeface="Libre Baskerville"/>
              </a:rPr>
              <a:t>En passe de devenir un animateur territorial</a:t>
            </a:r>
          </a:p>
          <a:p>
            <a:pPr marL="137160" indent="0" algn="ctr">
              <a:buNone/>
            </a:pPr>
            <a:r>
              <a:rPr lang="fr-FR" sz="1600" b="1" dirty="0">
                <a:solidFill>
                  <a:srgbClr val="000000"/>
                </a:solidFill>
                <a:latin typeface="Libre Baskerville"/>
              </a:rPr>
              <a:t>Les spécificités d’un groupe</a:t>
            </a:r>
          </a:p>
          <a:p>
            <a:pPr marL="137160" indent="0" algn="ctr">
              <a:buNone/>
            </a:pPr>
            <a:r>
              <a:rPr lang="fr-FR" sz="1600" b="1" dirty="0">
                <a:solidFill>
                  <a:srgbClr val="000000"/>
                </a:solidFill>
                <a:latin typeface="Libre Baskerville"/>
              </a:rPr>
              <a:t>Les initiatives citoyennes Bottom-up</a:t>
            </a:r>
          </a:p>
          <a:p>
            <a:pPr marL="137160" indent="0">
              <a:buNone/>
            </a:pPr>
            <a:endParaRPr lang="en-US" dirty="0"/>
          </a:p>
        </p:txBody>
      </p:sp>
      <p:sp>
        <p:nvSpPr>
          <p:cNvPr id="5" name="Ellipse 4">
            <a:extLst>
              <a:ext uri="{FF2B5EF4-FFF2-40B4-BE49-F238E27FC236}">
                <a16:creationId xmlns:a16="http://schemas.microsoft.com/office/drawing/2014/main" id="{DA61383F-4E30-48A2-BC69-885A7FBFBD07}"/>
              </a:ext>
            </a:extLst>
          </p:cNvPr>
          <p:cNvSpPr/>
          <p:nvPr/>
        </p:nvSpPr>
        <p:spPr>
          <a:xfrm>
            <a:off x="6096000" y="321772"/>
            <a:ext cx="4032682" cy="3072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Ellipse 5">
            <a:extLst>
              <a:ext uri="{FF2B5EF4-FFF2-40B4-BE49-F238E27FC236}">
                <a16:creationId xmlns:a16="http://schemas.microsoft.com/office/drawing/2014/main" id="{760A5447-EE71-4897-9553-E4AAE13AE98E}"/>
              </a:ext>
            </a:extLst>
          </p:cNvPr>
          <p:cNvSpPr/>
          <p:nvPr/>
        </p:nvSpPr>
        <p:spPr>
          <a:xfrm>
            <a:off x="1774795" y="3504684"/>
            <a:ext cx="4032682" cy="3072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llipse 6">
            <a:extLst>
              <a:ext uri="{FF2B5EF4-FFF2-40B4-BE49-F238E27FC236}">
                <a16:creationId xmlns:a16="http://schemas.microsoft.com/office/drawing/2014/main" id="{C00D57A8-502A-4C13-8462-60E0A3C29764}"/>
              </a:ext>
            </a:extLst>
          </p:cNvPr>
          <p:cNvSpPr/>
          <p:nvPr/>
        </p:nvSpPr>
        <p:spPr>
          <a:xfrm>
            <a:off x="6191441" y="3495063"/>
            <a:ext cx="4032682" cy="3072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Espace réservé du texte 2">
            <a:extLst>
              <a:ext uri="{FF2B5EF4-FFF2-40B4-BE49-F238E27FC236}">
                <a16:creationId xmlns:a16="http://schemas.microsoft.com/office/drawing/2014/main" id="{A6F2ABFF-CC79-4339-8D9F-9EB82389DFCF}"/>
              </a:ext>
            </a:extLst>
          </p:cNvPr>
          <p:cNvSpPr txBox="1">
            <a:spLocks/>
          </p:cNvSpPr>
          <p:nvPr/>
        </p:nvSpPr>
        <p:spPr>
          <a:xfrm>
            <a:off x="5902918" y="1274055"/>
            <a:ext cx="4609727" cy="17063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90000"/>
              </a:lnSpc>
              <a:spcBef>
                <a:spcPts val="1400"/>
              </a:spcBef>
              <a:spcAft>
                <a:spcPts val="0"/>
              </a:spcAft>
              <a:buClr>
                <a:schemeClr val="accent1"/>
              </a:buClr>
              <a:buSzPts val="1440"/>
              <a:buFont typeface="Corbel"/>
              <a:buChar char="•"/>
              <a:defRPr sz="2200" b="0" i="0" u="none" strike="noStrike" cap="none">
                <a:solidFill>
                  <a:schemeClr val="accent1"/>
                </a:solidFill>
                <a:latin typeface="Corbel"/>
                <a:ea typeface="Corbel"/>
                <a:cs typeface="Corbel"/>
                <a:sym typeface="Corbel"/>
              </a:defRPr>
            </a:lvl1pPr>
            <a:lvl2pPr marL="914400" marR="0" lvl="1" indent="-320040" algn="l" rtl="0">
              <a:lnSpc>
                <a:spcPct val="90000"/>
              </a:lnSpc>
              <a:spcBef>
                <a:spcPts val="200"/>
              </a:spcBef>
              <a:spcAft>
                <a:spcPts val="0"/>
              </a:spcAft>
              <a:buClr>
                <a:schemeClr val="accent1"/>
              </a:buClr>
              <a:buSzPts val="144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4pPr>
            <a:lvl5pPr marL="2286000" marR="0" lvl="4"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5pPr>
            <a:lvl6pPr marL="2743200" marR="0" lvl="5"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6pPr>
            <a:lvl7pPr marL="3200400" marR="0" lvl="6"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7pPr>
            <a:lvl8pPr marL="3657600" marR="0" lvl="7" indent="-320040"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8pPr>
            <a:lvl9pPr marL="4114800" marR="0" lvl="8" indent="-320040" algn="l" rtl="0">
              <a:lnSpc>
                <a:spcPct val="90000"/>
              </a:lnSpc>
              <a:spcBef>
                <a:spcPts val="400"/>
              </a:spcBef>
              <a:spcAft>
                <a:spcPts val="40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9pPr>
          </a:lstStyle>
          <a:p>
            <a:pPr marL="137160" indent="0" algn="ctr">
              <a:buFont typeface="Corbel"/>
              <a:buNone/>
            </a:pPr>
            <a:r>
              <a:rPr lang="fr-FR" sz="1600" b="1" kern="0" dirty="0">
                <a:solidFill>
                  <a:srgbClr val="000000"/>
                </a:solidFill>
                <a:latin typeface="Libre Baskerville"/>
              </a:rPr>
              <a:t>Analyse des besoins et du contexte</a:t>
            </a:r>
          </a:p>
          <a:p>
            <a:pPr marL="137160" indent="0" algn="ctr">
              <a:buFont typeface="Corbel"/>
              <a:buNone/>
            </a:pPr>
            <a:r>
              <a:rPr lang="fr-FR" sz="1600" b="1" kern="0" dirty="0">
                <a:solidFill>
                  <a:srgbClr val="000000"/>
                </a:solidFill>
                <a:latin typeface="Libre Baskerville"/>
              </a:rPr>
              <a:t>Planifier un projet durable</a:t>
            </a:r>
          </a:p>
          <a:p>
            <a:pPr marL="137160" indent="0" algn="ctr">
              <a:buFont typeface="Corbel"/>
              <a:buNone/>
            </a:pPr>
            <a:r>
              <a:rPr lang="fr-FR" sz="1600" b="1" kern="0" dirty="0">
                <a:solidFill>
                  <a:srgbClr val="000000"/>
                </a:solidFill>
                <a:latin typeface="Libre Baskerville"/>
              </a:rPr>
              <a:t>Développer ce projet durable</a:t>
            </a:r>
          </a:p>
          <a:p>
            <a:pPr marL="137160" indent="0" algn="ctr">
              <a:buFont typeface="Corbel"/>
              <a:buNone/>
            </a:pPr>
            <a:r>
              <a:rPr lang="fr-FR" sz="1600" b="1" kern="0" dirty="0">
                <a:solidFill>
                  <a:srgbClr val="000000"/>
                </a:solidFill>
                <a:latin typeface="Libre Baskerville"/>
              </a:rPr>
              <a:t>Suivi, évaluation et amélioration</a:t>
            </a:r>
          </a:p>
          <a:p>
            <a:pPr marL="137160" indent="0">
              <a:buFont typeface="Corbel"/>
              <a:buNone/>
            </a:pPr>
            <a:endParaRPr lang="en-US" kern="0" dirty="0"/>
          </a:p>
        </p:txBody>
      </p:sp>
      <p:pic>
        <p:nvPicPr>
          <p:cNvPr id="14" name="Google Shape;89;p1" descr="A picture containing drawing&#10;&#10;Description automatically generated">
            <a:extLst>
              <a:ext uri="{FF2B5EF4-FFF2-40B4-BE49-F238E27FC236}">
                <a16:creationId xmlns:a16="http://schemas.microsoft.com/office/drawing/2014/main" id="{64E1877E-5964-423A-BC32-C2397B344B8B}"/>
              </a:ext>
            </a:extLst>
          </p:cNvPr>
          <p:cNvPicPr preferRelativeResize="0"/>
          <p:nvPr/>
        </p:nvPicPr>
        <p:blipFill rotWithShape="1">
          <a:blip r:embed="rId2">
            <a:alphaModFix/>
          </a:blip>
          <a:srcRect/>
          <a:stretch/>
        </p:blipFill>
        <p:spPr>
          <a:xfrm>
            <a:off x="431587" y="6057012"/>
            <a:ext cx="1770075" cy="446733"/>
          </a:xfrm>
          <a:prstGeom prst="rect">
            <a:avLst/>
          </a:prstGeom>
          <a:noFill/>
          <a:ln>
            <a:noFill/>
          </a:ln>
        </p:spPr>
      </p:pic>
      <p:pic>
        <p:nvPicPr>
          <p:cNvPr id="15" name="Google Shape;90;p1" descr="A picture containing drawing, food, computer&#10;&#10;Description automatically generated">
            <a:extLst>
              <a:ext uri="{FF2B5EF4-FFF2-40B4-BE49-F238E27FC236}">
                <a16:creationId xmlns:a16="http://schemas.microsoft.com/office/drawing/2014/main" id="{D4F54588-AE85-47CF-8C9C-823525C583BD}"/>
              </a:ext>
            </a:extLst>
          </p:cNvPr>
          <p:cNvPicPr preferRelativeResize="0"/>
          <p:nvPr/>
        </p:nvPicPr>
        <p:blipFill rotWithShape="1">
          <a:blip r:embed="rId3">
            <a:alphaModFix/>
          </a:blip>
          <a:srcRect/>
          <a:stretch/>
        </p:blipFill>
        <p:spPr>
          <a:xfrm>
            <a:off x="10175132" y="5616717"/>
            <a:ext cx="1523138" cy="738664"/>
          </a:xfrm>
          <a:prstGeom prst="rect">
            <a:avLst/>
          </a:prstGeom>
          <a:noFill/>
          <a:ln>
            <a:noFill/>
          </a:ln>
        </p:spPr>
      </p:pic>
      <p:sp>
        <p:nvSpPr>
          <p:cNvPr id="16" name="Titre 1">
            <a:extLst>
              <a:ext uri="{FF2B5EF4-FFF2-40B4-BE49-F238E27FC236}">
                <a16:creationId xmlns:a16="http://schemas.microsoft.com/office/drawing/2014/main" id="{012E1D2F-CED2-439D-97F4-A5016D760395}"/>
              </a:ext>
            </a:extLst>
          </p:cNvPr>
          <p:cNvSpPr txBox="1">
            <a:spLocks/>
          </p:cNvSpPr>
          <p:nvPr/>
        </p:nvSpPr>
        <p:spPr>
          <a:xfrm>
            <a:off x="6264676" y="321772"/>
            <a:ext cx="3695330" cy="125944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BE" sz="2800" kern="0" dirty="0">
                <a:solidFill>
                  <a:schemeClr val="bg1"/>
                </a:solidFill>
              </a:rPr>
              <a:t>                      2.</a:t>
            </a:r>
          </a:p>
          <a:p>
            <a:pPr algn="ctr"/>
            <a:r>
              <a:rPr lang="fr-BE" sz="2800" kern="0" dirty="0">
                <a:solidFill>
                  <a:schemeClr val="bg1"/>
                </a:solidFill>
              </a:rPr>
              <a:t>Mode projet</a:t>
            </a:r>
          </a:p>
        </p:txBody>
      </p:sp>
      <p:sp>
        <p:nvSpPr>
          <p:cNvPr id="17" name="Titre 1">
            <a:extLst>
              <a:ext uri="{FF2B5EF4-FFF2-40B4-BE49-F238E27FC236}">
                <a16:creationId xmlns:a16="http://schemas.microsoft.com/office/drawing/2014/main" id="{8E71782F-2D33-44FA-A59F-2E84B1C2356B}"/>
              </a:ext>
            </a:extLst>
          </p:cNvPr>
          <p:cNvSpPr txBox="1">
            <a:spLocks/>
          </p:cNvSpPr>
          <p:nvPr/>
        </p:nvSpPr>
        <p:spPr>
          <a:xfrm>
            <a:off x="2020599" y="3512676"/>
            <a:ext cx="3695330" cy="125944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fr-BE" sz="2800" kern="0" dirty="0">
                <a:solidFill>
                  <a:schemeClr val="bg1"/>
                </a:solidFill>
              </a:rPr>
              <a:t>3.</a:t>
            </a:r>
            <a:br>
              <a:rPr lang="fr-BE" sz="2800" kern="0" dirty="0">
                <a:solidFill>
                  <a:schemeClr val="bg1"/>
                </a:solidFill>
              </a:rPr>
            </a:br>
            <a:r>
              <a:rPr lang="fr-BE" sz="2800" kern="0" dirty="0">
                <a:solidFill>
                  <a:schemeClr val="bg1"/>
                </a:solidFill>
              </a:rPr>
              <a:t>Cohésion sociale et participation</a:t>
            </a:r>
          </a:p>
        </p:txBody>
      </p:sp>
      <p:sp>
        <p:nvSpPr>
          <p:cNvPr id="18" name="Espace réservé du texte 2">
            <a:extLst>
              <a:ext uri="{FF2B5EF4-FFF2-40B4-BE49-F238E27FC236}">
                <a16:creationId xmlns:a16="http://schemas.microsoft.com/office/drawing/2014/main" id="{376068DB-4377-4E93-B91D-B2CE72157FCB}"/>
              </a:ext>
            </a:extLst>
          </p:cNvPr>
          <p:cNvSpPr txBox="1">
            <a:spLocks/>
          </p:cNvSpPr>
          <p:nvPr/>
        </p:nvSpPr>
        <p:spPr>
          <a:xfrm>
            <a:off x="1457606" y="4630184"/>
            <a:ext cx="4609727" cy="17063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90000"/>
              </a:lnSpc>
              <a:spcBef>
                <a:spcPts val="1400"/>
              </a:spcBef>
              <a:spcAft>
                <a:spcPts val="0"/>
              </a:spcAft>
              <a:buClr>
                <a:schemeClr val="accent1"/>
              </a:buClr>
              <a:buSzPts val="1440"/>
              <a:buFont typeface="Corbel"/>
              <a:buChar char="•"/>
              <a:defRPr sz="2200" b="0" i="0" u="none" strike="noStrike" cap="none">
                <a:solidFill>
                  <a:schemeClr val="accent1"/>
                </a:solidFill>
                <a:latin typeface="Corbel"/>
                <a:ea typeface="Corbel"/>
                <a:cs typeface="Corbel"/>
                <a:sym typeface="Corbel"/>
              </a:defRPr>
            </a:lvl1pPr>
            <a:lvl2pPr marL="914400" marR="0" lvl="1" indent="-320040" algn="l" rtl="0">
              <a:lnSpc>
                <a:spcPct val="90000"/>
              </a:lnSpc>
              <a:spcBef>
                <a:spcPts val="200"/>
              </a:spcBef>
              <a:spcAft>
                <a:spcPts val="0"/>
              </a:spcAft>
              <a:buClr>
                <a:schemeClr val="accent1"/>
              </a:buClr>
              <a:buSzPts val="144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4pPr>
            <a:lvl5pPr marL="2286000" marR="0" lvl="4"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5pPr>
            <a:lvl6pPr marL="2743200" marR="0" lvl="5"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6pPr>
            <a:lvl7pPr marL="3200400" marR="0" lvl="6"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7pPr>
            <a:lvl8pPr marL="3657600" marR="0" lvl="7" indent="-320040"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8pPr>
            <a:lvl9pPr marL="4114800" marR="0" lvl="8" indent="-320040" algn="l" rtl="0">
              <a:lnSpc>
                <a:spcPct val="90000"/>
              </a:lnSpc>
              <a:spcBef>
                <a:spcPts val="400"/>
              </a:spcBef>
              <a:spcAft>
                <a:spcPts val="40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9pPr>
          </a:lstStyle>
          <a:p>
            <a:pPr marL="137160" indent="0" algn="ctr">
              <a:buFont typeface="Corbel"/>
              <a:buNone/>
            </a:pPr>
            <a:r>
              <a:rPr lang="fr-FR" sz="1600" b="1" kern="0">
                <a:solidFill>
                  <a:srgbClr val="000000"/>
                </a:solidFill>
                <a:latin typeface="Libre Baskerville"/>
              </a:rPr>
              <a:t>Promotion d’une participation active</a:t>
            </a:r>
          </a:p>
          <a:p>
            <a:pPr marL="137160" indent="0" algn="ctr">
              <a:buFont typeface="Corbel"/>
              <a:buNone/>
            </a:pPr>
            <a:r>
              <a:rPr lang="fr-FR" sz="1600" b="1" kern="0">
                <a:solidFill>
                  <a:srgbClr val="000000"/>
                </a:solidFill>
                <a:latin typeface="Libre Baskerville"/>
              </a:rPr>
              <a:t>Promotion de la cohésion sociale</a:t>
            </a:r>
          </a:p>
          <a:p>
            <a:pPr marL="137160" indent="0" algn="ctr">
              <a:buFont typeface="Corbel"/>
              <a:buNone/>
            </a:pPr>
            <a:r>
              <a:rPr lang="fr-FR" sz="1600" b="1" kern="0">
                <a:solidFill>
                  <a:srgbClr val="000000"/>
                </a:solidFill>
                <a:latin typeface="Libre Baskerville"/>
              </a:rPr>
              <a:t>Sensibilisation de la population </a:t>
            </a:r>
          </a:p>
          <a:p>
            <a:pPr marL="137160" indent="0">
              <a:buFont typeface="Corbel"/>
              <a:buNone/>
            </a:pPr>
            <a:endParaRPr lang="en-US" kern="0" dirty="0"/>
          </a:p>
        </p:txBody>
      </p:sp>
      <p:sp>
        <p:nvSpPr>
          <p:cNvPr id="19" name="Titre 1">
            <a:extLst>
              <a:ext uri="{FF2B5EF4-FFF2-40B4-BE49-F238E27FC236}">
                <a16:creationId xmlns:a16="http://schemas.microsoft.com/office/drawing/2014/main" id="{4C7BD265-40C5-4DEC-81FF-C833039AFC32}"/>
              </a:ext>
            </a:extLst>
          </p:cNvPr>
          <p:cNvSpPr txBox="1">
            <a:spLocks/>
          </p:cNvSpPr>
          <p:nvPr/>
        </p:nvSpPr>
        <p:spPr>
          <a:xfrm>
            <a:off x="6451297" y="3463518"/>
            <a:ext cx="3695330" cy="125944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BE" sz="2800" kern="0" dirty="0">
                <a:solidFill>
                  <a:schemeClr val="bg1"/>
                </a:solidFill>
              </a:rPr>
              <a:t>                      4.</a:t>
            </a:r>
          </a:p>
          <a:p>
            <a:pPr algn="ctr"/>
            <a:r>
              <a:rPr lang="fr-BE" sz="2800" kern="0" dirty="0">
                <a:solidFill>
                  <a:schemeClr val="bg1"/>
                </a:solidFill>
              </a:rPr>
              <a:t>Compétences transversales</a:t>
            </a:r>
          </a:p>
        </p:txBody>
      </p:sp>
      <p:sp>
        <p:nvSpPr>
          <p:cNvPr id="20" name="Espace réservé du texte 2">
            <a:extLst>
              <a:ext uri="{FF2B5EF4-FFF2-40B4-BE49-F238E27FC236}">
                <a16:creationId xmlns:a16="http://schemas.microsoft.com/office/drawing/2014/main" id="{E84278E4-FC41-439A-B629-4C80AEC81894}"/>
              </a:ext>
            </a:extLst>
          </p:cNvPr>
          <p:cNvSpPr txBox="1">
            <a:spLocks/>
          </p:cNvSpPr>
          <p:nvPr/>
        </p:nvSpPr>
        <p:spPr>
          <a:xfrm>
            <a:off x="5910505" y="4750609"/>
            <a:ext cx="4609727" cy="17063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90000"/>
              </a:lnSpc>
              <a:spcBef>
                <a:spcPts val="1400"/>
              </a:spcBef>
              <a:spcAft>
                <a:spcPts val="0"/>
              </a:spcAft>
              <a:buClr>
                <a:schemeClr val="accent1"/>
              </a:buClr>
              <a:buSzPts val="1440"/>
              <a:buFont typeface="Corbel"/>
              <a:buChar char="•"/>
              <a:defRPr sz="2200" b="0" i="0" u="none" strike="noStrike" cap="none">
                <a:solidFill>
                  <a:schemeClr val="accent1"/>
                </a:solidFill>
                <a:latin typeface="Corbel"/>
                <a:ea typeface="Corbel"/>
                <a:cs typeface="Corbel"/>
                <a:sym typeface="Corbel"/>
              </a:defRPr>
            </a:lvl1pPr>
            <a:lvl2pPr marL="914400" marR="0" lvl="1" indent="-320040" algn="l" rtl="0">
              <a:lnSpc>
                <a:spcPct val="90000"/>
              </a:lnSpc>
              <a:spcBef>
                <a:spcPts val="200"/>
              </a:spcBef>
              <a:spcAft>
                <a:spcPts val="0"/>
              </a:spcAft>
              <a:buClr>
                <a:schemeClr val="accent1"/>
              </a:buClr>
              <a:buSzPts val="144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4pPr>
            <a:lvl5pPr marL="2286000" marR="0" lvl="4"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5pPr>
            <a:lvl6pPr marL="2743200" marR="0" lvl="5"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6pPr>
            <a:lvl7pPr marL="3200400" marR="0" lvl="6" indent="-320039"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7pPr>
            <a:lvl8pPr marL="3657600" marR="0" lvl="7" indent="-320040" algn="l" rtl="0">
              <a:lnSpc>
                <a:spcPct val="90000"/>
              </a:lnSpc>
              <a:spcBef>
                <a:spcPts val="400"/>
              </a:spcBef>
              <a:spcAft>
                <a:spcPts val="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8pPr>
            <a:lvl9pPr marL="4114800" marR="0" lvl="8" indent="-320040" algn="l" rtl="0">
              <a:lnSpc>
                <a:spcPct val="90000"/>
              </a:lnSpc>
              <a:spcBef>
                <a:spcPts val="400"/>
              </a:spcBef>
              <a:spcAft>
                <a:spcPts val="400"/>
              </a:spcAft>
              <a:buClr>
                <a:schemeClr val="accent1"/>
              </a:buClr>
              <a:buSzPts val="1440"/>
              <a:buFont typeface="Corbel"/>
              <a:buChar char="•"/>
              <a:defRPr sz="1600" b="0" i="0" u="none" strike="noStrike" cap="none">
                <a:solidFill>
                  <a:schemeClr val="accent1"/>
                </a:solidFill>
                <a:latin typeface="Corbel"/>
                <a:ea typeface="Corbel"/>
                <a:cs typeface="Corbel"/>
                <a:sym typeface="Corbel"/>
              </a:defRPr>
            </a:lvl9pPr>
          </a:lstStyle>
          <a:p>
            <a:pPr marL="137160" indent="0" algn="ctr">
              <a:buFont typeface="Corbel"/>
              <a:buNone/>
            </a:pPr>
            <a:r>
              <a:rPr lang="fr-FR" sz="1600" b="1" kern="0" dirty="0">
                <a:solidFill>
                  <a:srgbClr val="000000"/>
                </a:solidFill>
                <a:latin typeface="Libre Baskerville"/>
              </a:rPr>
              <a:t>Entreprenariat et cohésion sociale</a:t>
            </a:r>
          </a:p>
          <a:p>
            <a:pPr marL="137160" indent="0" algn="ctr">
              <a:buFont typeface="Corbel"/>
              <a:buNone/>
            </a:pPr>
            <a:r>
              <a:rPr lang="fr-FR" sz="1600" b="1" kern="0" dirty="0">
                <a:solidFill>
                  <a:srgbClr val="000000"/>
                </a:solidFill>
                <a:latin typeface="Libre Baskerville"/>
              </a:rPr>
              <a:t>Citoyenneté et actions collectives</a:t>
            </a:r>
          </a:p>
          <a:p>
            <a:pPr marL="137160" indent="0">
              <a:buFont typeface="Corbel"/>
              <a:buNone/>
            </a:pPr>
            <a:endParaRPr lang="en-US" kern="0" dirty="0"/>
          </a:p>
        </p:txBody>
      </p:sp>
    </p:spTree>
    <p:extLst>
      <p:ext uri="{BB962C8B-B14F-4D97-AF65-F5344CB8AC3E}">
        <p14:creationId xmlns:p14="http://schemas.microsoft.com/office/powerpoint/2010/main" val="4186472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9;p1" descr="A picture containing drawing&#10;&#10;Description automatically generated">
            <a:extLst>
              <a:ext uri="{FF2B5EF4-FFF2-40B4-BE49-F238E27FC236}">
                <a16:creationId xmlns:a16="http://schemas.microsoft.com/office/drawing/2014/main" id="{E11AAB07-52C3-4BDC-A62F-6D40A92E87C0}"/>
              </a:ext>
            </a:extLst>
          </p:cNvPr>
          <p:cNvPicPr preferRelativeResize="0"/>
          <p:nvPr/>
        </p:nvPicPr>
        <p:blipFill rotWithShape="1">
          <a:blip r:embed="rId2">
            <a:alphaModFix/>
          </a:blip>
          <a:srcRect/>
          <a:stretch/>
        </p:blipFill>
        <p:spPr>
          <a:xfrm>
            <a:off x="493730" y="5832630"/>
            <a:ext cx="1992018" cy="658710"/>
          </a:xfrm>
          <a:prstGeom prst="rect">
            <a:avLst/>
          </a:prstGeom>
          <a:noFill/>
          <a:ln>
            <a:noFill/>
          </a:ln>
        </p:spPr>
      </p:pic>
      <p:pic>
        <p:nvPicPr>
          <p:cNvPr id="5" name="Google Shape;90;p1" descr="A picture containing drawing, food, computer&#10;&#10;Description automatically generated">
            <a:extLst>
              <a:ext uri="{FF2B5EF4-FFF2-40B4-BE49-F238E27FC236}">
                <a16:creationId xmlns:a16="http://schemas.microsoft.com/office/drawing/2014/main" id="{18B32ECB-E241-429B-ACE6-097E6D931932}"/>
              </a:ext>
            </a:extLst>
          </p:cNvPr>
          <p:cNvPicPr preferRelativeResize="0"/>
          <p:nvPr/>
        </p:nvPicPr>
        <p:blipFill rotWithShape="1">
          <a:blip r:embed="rId3">
            <a:alphaModFix/>
          </a:blip>
          <a:srcRect/>
          <a:stretch/>
        </p:blipFill>
        <p:spPr>
          <a:xfrm>
            <a:off x="10175132" y="5616717"/>
            <a:ext cx="1523138" cy="738664"/>
          </a:xfrm>
          <a:prstGeom prst="rect">
            <a:avLst/>
          </a:prstGeom>
          <a:noFill/>
          <a:ln>
            <a:noFill/>
          </a:ln>
        </p:spPr>
      </p:pic>
      <p:sp>
        <p:nvSpPr>
          <p:cNvPr id="2" name="ZoneTexte 1">
            <a:extLst>
              <a:ext uri="{FF2B5EF4-FFF2-40B4-BE49-F238E27FC236}">
                <a16:creationId xmlns:a16="http://schemas.microsoft.com/office/drawing/2014/main" id="{5A0196C1-3CF3-4A1B-A426-2B77979D6052}"/>
              </a:ext>
            </a:extLst>
          </p:cNvPr>
          <p:cNvSpPr txBox="1"/>
          <p:nvPr/>
        </p:nvSpPr>
        <p:spPr>
          <a:xfrm>
            <a:off x="355107" y="435006"/>
            <a:ext cx="9129807" cy="584775"/>
          </a:xfrm>
          <a:prstGeom prst="rect">
            <a:avLst/>
          </a:prstGeom>
          <a:noFill/>
        </p:spPr>
        <p:txBody>
          <a:bodyPr wrap="none" rtlCol="0">
            <a:spAutoFit/>
          </a:bodyPr>
          <a:lstStyle/>
          <a:p>
            <a:r>
              <a:rPr lang="fr-BE" sz="3200" dirty="0">
                <a:solidFill>
                  <a:schemeClr val="accent1"/>
                </a:solidFill>
                <a:latin typeface="Corbel"/>
                <a:sym typeface="Corbel"/>
              </a:rPr>
              <a:t>Exemple d’action citoyenne et de réseau entre 2 CISP</a:t>
            </a:r>
          </a:p>
        </p:txBody>
      </p:sp>
      <p:pic>
        <p:nvPicPr>
          <p:cNvPr id="1028" name="Picture 4">
            <a:extLst>
              <a:ext uri="{FF2B5EF4-FFF2-40B4-BE49-F238E27FC236}">
                <a16:creationId xmlns:a16="http://schemas.microsoft.com/office/drawing/2014/main" id="{9CFA4CBC-2D77-44DC-B70E-E6E383643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415" y="3354542"/>
            <a:ext cx="4601968" cy="30684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C91FA9F-3D78-46E7-A758-90C142DF0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9061" y="984251"/>
            <a:ext cx="2899209" cy="43473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742207F-8959-4447-8955-EF62B7B8D9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703" y="1091913"/>
            <a:ext cx="4601969" cy="306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20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hlinkClick r:id="rId2" tooltip="https://www.youtube.com/watch?v=T_IMtorlatc"/>
            <a:extLst>
              <a:ext uri="{FF2B5EF4-FFF2-40B4-BE49-F238E27FC236}">
                <a16:creationId xmlns:a16="http://schemas.microsoft.com/office/drawing/2014/main" id="{F84BE451-E7E1-4402-A434-E2150C88B4CE}"/>
              </a:ext>
            </a:extLst>
          </p:cNvPr>
          <p:cNvPicPr>
            <a:picLocks noChangeAspect="1"/>
          </p:cNvPicPr>
          <p:nvPr/>
        </p:nvPicPr>
        <p:blipFill>
          <a:blip r:embed="rId3"/>
          <a:stretch>
            <a:fillRect/>
          </a:stretch>
        </p:blipFill>
        <p:spPr>
          <a:xfrm>
            <a:off x="1549201" y="354255"/>
            <a:ext cx="9093597" cy="5602901"/>
          </a:xfrm>
          <a:prstGeom prst="rect">
            <a:avLst/>
          </a:prstGeom>
        </p:spPr>
      </p:pic>
      <p:pic>
        <p:nvPicPr>
          <p:cNvPr id="4" name="Google Shape;89;p1" descr="A picture containing drawing&#10;&#10;Description automatically generated">
            <a:extLst>
              <a:ext uri="{FF2B5EF4-FFF2-40B4-BE49-F238E27FC236}">
                <a16:creationId xmlns:a16="http://schemas.microsoft.com/office/drawing/2014/main" id="{E11AAB07-52C3-4BDC-A62F-6D40A92E87C0}"/>
              </a:ext>
            </a:extLst>
          </p:cNvPr>
          <p:cNvPicPr preferRelativeResize="0"/>
          <p:nvPr/>
        </p:nvPicPr>
        <p:blipFill rotWithShape="1">
          <a:blip r:embed="rId4">
            <a:alphaModFix/>
          </a:blip>
          <a:srcRect/>
          <a:stretch/>
        </p:blipFill>
        <p:spPr>
          <a:xfrm>
            <a:off x="431587" y="6057012"/>
            <a:ext cx="1770075" cy="446733"/>
          </a:xfrm>
          <a:prstGeom prst="rect">
            <a:avLst/>
          </a:prstGeom>
          <a:noFill/>
          <a:ln>
            <a:noFill/>
          </a:ln>
        </p:spPr>
      </p:pic>
      <p:pic>
        <p:nvPicPr>
          <p:cNvPr id="5" name="Google Shape;90;p1" descr="A picture containing drawing, food, computer&#10;&#10;Description automatically generated">
            <a:extLst>
              <a:ext uri="{FF2B5EF4-FFF2-40B4-BE49-F238E27FC236}">
                <a16:creationId xmlns:a16="http://schemas.microsoft.com/office/drawing/2014/main" id="{18B32ECB-E241-429B-ACE6-097E6D931932}"/>
              </a:ext>
            </a:extLst>
          </p:cNvPr>
          <p:cNvPicPr preferRelativeResize="0"/>
          <p:nvPr/>
        </p:nvPicPr>
        <p:blipFill rotWithShape="1">
          <a:blip r:embed="rId5">
            <a:alphaModFix/>
          </a:blip>
          <a:srcRect/>
          <a:stretch/>
        </p:blipFill>
        <p:spPr>
          <a:xfrm>
            <a:off x="10175132" y="5616717"/>
            <a:ext cx="1523138" cy="738664"/>
          </a:xfrm>
          <a:prstGeom prst="rect">
            <a:avLst/>
          </a:prstGeom>
          <a:noFill/>
          <a:ln>
            <a:noFill/>
          </a:ln>
        </p:spPr>
      </p:pic>
    </p:spTree>
    <p:extLst>
      <p:ext uri="{BB962C8B-B14F-4D97-AF65-F5344CB8AC3E}">
        <p14:creationId xmlns:p14="http://schemas.microsoft.com/office/powerpoint/2010/main" val="362893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868DF8F-9077-4BB1-A6A0-A46ECAD22272}"/>
              </a:ext>
            </a:extLst>
          </p:cNvPr>
          <p:cNvSpPr>
            <a:spLocks noGrp="1"/>
          </p:cNvSpPr>
          <p:nvPr>
            <p:ph type="body" idx="1"/>
          </p:nvPr>
        </p:nvSpPr>
        <p:spPr>
          <a:xfrm>
            <a:off x="434489" y="903715"/>
            <a:ext cx="10582700" cy="2345511"/>
          </a:xfrm>
        </p:spPr>
        <p:txBody>
          <a:bodyPr>
            <a:normAutofit fontScale="92500"/>
          </a:bodyPr>
          <a:lstStyle/>
          <a:p>
            <a:pPr fontAlgn="base">
              <a:lnSpc>
                <a:spcPct val="170000"/>
              </a:lnSpc>
              <a:spcBef>
                <a:spcPts val="0"/>
              </a:spcBef>
              <a:buFont typeface="Arial" panose="020B0604020202020204" pitchFamily="34" charset="0"/>
              <a:buChar char="•"/>
            </a:pPr>
            <a:r>
              <a:rPr lang="fr-FR" sz="2600" dirty="0">
                <a:effectLst/>
                <a:latin typeface="Calibri" panose="020F0502020204030204" pitchFamily="34" charset="0"/>
                <a:ea typeface="Calibri" panose="020F0502020204030204" pitchFamily="34" charset="0"/>
                <a:cs typeface="Times New Roman" panose="02020603050405020304" pitchFamily="18" charset="0"/>
              </a:rPr>
              <a:t>6 partenaires européens dans 4 pays différents (Belgique, France, Grèce, Italie)</a:t>
            </a:r>
          </a:p>
          <a:p>
            <a:pPr fontAlgn="base">
              <a:lnSpc>
                <a:spcPct val="170000"/>
              </a:lnSpc>
              <a:spcBef>
                <a:spcPts val="0"/>
              </a:spcBef>
              <a:buFont typeface="Arial" panose="020B0604020202020204" pitchFamily="34" charset="0"/>
              <a:buChar char="•"/>
            </a:pPr>
            <a:r>
              <a:rPr lang="fr-FR" sz="2600" dirty="0">
                <a:effectLst/>
                <a:latin typeface="Calibri" panose="020F0502020204030204" pitchFamily="34" charset="0"/>
                <a:ea typeface="Calibri" panose="020F0502020204030204" pitchFamily="34" charset="0"/>
                <a:cs typeface="Times New Roman" panose="02020603050405020304" pitchFamily="18" charset="0"/>
              </a:rPr>
              <a:t>Durée: Fin 2019 à fin 2021</a:t>
            </a:r>
          </a:p>
          <a:p>
            <a:pPr fontAlgn="base">
              <a:lnSpc>
                <a:spcPct val="170000"/>
              </a:lnSpc>
              <a:spcBef>
                <a:spcPts val="0"/>
              </a:spcBef>
              <a:buFont typeface="Arial" panose="020B0604020202020204" pitchFamily="34" charset="0"/>
              <a:buChar char="•"/>
            </a:pPr>
            <a:r>
              <a:rPr lang="fr-FR" sz="2600" dirty="0">
                <a:latin typeface="Calibri" panose="020F0502020204030204" pitchFamily="34" charset="0"/>
                <a:ea typeface="Calibri" panose="020F0502020204030204" pitchFamily="34" charset="0"/>
                <a:cs typeface="Times New Roman" panose="02020603050405020304" pitchFamily="18" charset="0"/>
              </a:rPr>
              <a:t>Financé par l’Agence Erasmus +</a:t>
            </a: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ts val="0"/>
              </a:spcBef>
              <a:buFont typeface="Arial" panose="020B0604020202020204" pitchFamily="34" charset="0"/>
              <a:buChar char="•"/>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rtl="0" fontAlgn="base">
              <a:spcBef>
                <a:spcPts val="0"/>
              </a:spcBef>
              <a:spcAft>
                <a:spcPts val="0"/>
              </a:spcAft>
              <a:buFont typeface="Arial" panose="020B0604020202020204" pitchFamily="34" charset="0"/>
              <a:buChar char="•"/>
            </a:pPr>
            <a:endParaRPr lang="fr-FR" sz="2400" b="1" dirty="0">
              <a:solidFill>
                <a:schemeClr val="tx1">
                  <a:lumMod val="95000"/>
                  <a:lumOff val="5000"/>
                </a:schemeClr>
              </a:solidFill>
              <a:latin typeface="Corbel" panose="020B0503020204020204" pitchFamily="34" charset="0"/>
            </a:endParaRPr>
          </a:p>
          <a:p>
            <a:pPr rtl="0" fontAlgn="base">
              <a:spcBef>
                <a:spcPts val="0"/>
              </a:spcBef>
              <a:spcAft>
                <a:spcPts val="0"/>
              </a:spcAft>
              <a:buFont typeface="Arial" panose="020B0604020202020204" pitchFamily="34" charset="0"/>
              <a:buChar char="•"/>
            </a:pPr>
            <a:endParaRPr lang="fr-FR" sz="2400" b="1" i="0" u="none" strike="noStrike" dirty="0">
              <a:solidFill>
                <a:schemeClr val="tx1">
                  <a:lumMod val="95000"/>
                  <a:lumOff val="5000"/>
                </a:schemeClr>
              </a:solidFill>
              <a:effectLst/>
              <a:latin typeface="Corbel" panose="020B0503020204020204" pitchFamily="34" charset="0"/>
            </a:endParaRPr>
          </a:p>
          <a:p>
            <a:pPr rtl="0" fontAlgn="base">
              <a:spcBef>
                <a:spcPts val="0"/>
              </a:spcBef>
              <a:spcAft>
                <a:spcPts val="0"/>
              </a:spcAft>
              <a:buFont typeface="Arial" panose="020B0604020202020204" pitchFamily="34" charset="0"/>
              <a:buChar char="•"/>
            </a:pPr>
            <a:endParaRPr lang="fr-FR" dirty="0">
              <a:solidFill>
                <a:schemeClr val="tx1">
                  <a:lumMod val="95000"/>
                  <a:lumOff val="5000"/>
                </a:schemeClr>
              </a:solidFill>
              <a:latin typeface="Corbel" panose="020B0503020204020204" pitchFamily="34" charset="0"/>
            </a:endParaRPr>
          </a:p>
        </p:txBody>
      </p:sp>
      <p:sp>
        <p:nvSpPr>
          <p:cNvPr id="7" name="Rectangle 6">
            <a:extLst>
              <a:ext uri="{FF2B5EF4-FFF2-40B4-BE49-F238E27FC236}">
                <a16:creationId xmlns:a16="http://schemas.microsoft.com/office/drawing/2014/main" id="{07F2C395-D00C-4358-BB33-FE30EBD14744}"/>
              </a:ext>
            </a:extLst>
          </p:cNvPr>
          <p:cNvSpPr/>
          <p:nvPr/>
        </p:nvSpPr>
        <p:spPr>
          <a:xfrm>
            <a:off x="1731146" y="2956264"/>
            <a:ext cx="8433787" cy="234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ts val="0"/>
              </a:spcBef>
            </a:pPr>
            <a:r>
              <a:rPr lang="fr-FR" sz="2400" dirty="0">
                <a:latin typeface="Calibri" panose="020F0502020204030204" pitchFamily="34" charset="0"/>
                <a:ea typeface="Calibri" panose="020F0502020204030204" pitchFamily="34" charset="0"/>
                <a:cs typeface="Times New Roman" panose="02020603050405020304" pitchFamily="18" charset="0"/>
              </a:rPr>
              <a:t>L</a:t>
            </a:r>
            <a:r>
              <a:rPr lang="fr-FR" sz="2400" dirty="0">
                <a:effectLst/>
                <a:latin typeface="Calibri" panose="020F0502020204030204" pitchFamily="34" charset="0"/>
                <a:ea typeface="Calibri" panose="020F0502020204030204" pitchFamily="34" charset="0"/>
                <a:cs typeface="Times New Roman" panose="02020603050405020304" pitchFamily="18" charset="0"/>
              </a:rPr>
              <a:t>’objectif, au travers de la formation de formateurs et de travailleurs sociaux, est la prévention et l’atténuation des impacts du changement climatique avec un focus sur les groupes déjà socialement, économiquement et culturellement vulnérables.</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oogle Shape;89;p1" descr="A picture containing drawing&#10;&#10;Description automatically generated">
            <a:extLst>
              <a:ext uri="{FF2B5EF4-FFF2-40B4-BE49-F238E27FC236}">
                <a16:creationId xmlns:a16="http://schemas.microsoft.com/office/drawing/2014/main" id="{A6CB4DC1-E439-4112-A4BA-47A5E3752BA0}"/>
              </a:ext>
            </a:extLst>
          </p:cNvPr>
          <p:cNvPicPr preferRelativeResize="0"/>
          <p:nvPr/>
        </p:nvPicPr>
        <p:blipFill rotWithShape="1">
          <a:blip r:embed="rId2">
            <a:alphaModFix/>
          </a:blip>
          <a:srcRect/>
          <a:stretch/>
        </p:blipFill>
        <p:spPr>
          <a:xfrm>
            <a:off x="457768" y="5761608"/>
            <a:ext cx="2862481" cy="709446"/>
          </a:xfrm>
          <a:prstGeom prst="rect">
            <a:avLst/>
          </a:prstGeom>
          <a:noFill/>
          <a:ln>
            <a:noFill/>
          </a:ln>
        </p:spPr>
      </p:pic>
      <p:pic>
        <p:nvPicPr>
          <p:cNvPr id="9" name="Google Shape;90;p1" descr="A picture containing drawing, food, computer&#10;&#10;Description automatically generated">
            <a:extLst>
              <a:ext uri="{FF2B5EF4-FFF2-40B4-BE49-F238E27FC236}">
                <a16:creationId xmlns:a16="http://schemas.microsoft.com/office/drawing/2014/main" id="{38AFEE45-4FA6-4057-8372-82DA464DA26E}"/>
              </a:ext>
            </a:extLst>
          </p:cNvPr>
          <p:cNvPicPr preferRelativeResize="0"/>
          <p:nvPr/>
        </p:nvPicPr>
        <p:blipFill rotWithShape="1">
          <a:blip r:embed="rId3">
            <a:alphaModFix/>
          </a:blip>
          <a:srcRect/>
          <a:stretch/>
        </p:blipFill>
        <p:spPr>
          <a:xfrm>
            <a:off x="10005134" y="5678384"/>
            <a:ext cx="1839468" cy="825361"/>
          </a:xfrm>
          <a:prstGeom prst="rect">
            <a:avLst/>
          </a:prstGeom>
          <a:noFill/>
          <a:ln>
            <a:noFill/>
          </a:ln>
        </p:spPr>
      </p:pic>
    </p:spTree>
    <p:extLst>
      <p:ext uri="{BB962C8B-B14F-4D97-AF65-F5344CB8AC3E}">
        <p14:creationId xmlns:p14="http://schemas.microsoft.com/office/powerpoint/2010/main" val="843519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AE0346-D217-4C10-A75D-7F762F9DAA70}"/>
              </a:ext>
            </a:extLst>
          </p:cNvPr>
          <p:cNvSpPr>
            <a:spLocks noGrp="1"/>
          </p:cNvSpPr>
          <p:nvPr>
            <p:ph type="title"/>
          </p:nvPr>
        </p:nvSpPr>
        <p:spPr>
          <a:xfrm>
            <a:off x="759410" y="5081948"/>
            <a:ext cx="10673179" cy="1356360"/>
          </a:xfrm>
        </p:spPr>
        <p:txBody>
          <a:bodyPr/>
          <a:lstStyle/>
          <a:p>
            <a:r>
              <a:rPr lang="en-US" dirty="0"/>
              <a:t>MERCI À TOUS POUR VOTRE ATTENTION</a:t>
            </a:r>
          </a:p>
        </p:txBody>
      </p:sp>
      <p:pic>
        <p:nvPicPr>
          <p:cNvPr id="4" name="Google Shape;90;p1" descr="A picture containing drawing, food, computer&#10;&#10;Description automatically generated">
            <a:extLst>
              <a:ext uri="{FF2B5EF4-FFF2-40B4-BE49-F238E27FC236}">
                <a16:creationId xmlns:a16="http://schemas.microsoft.com/office/drawing/2014/main" id="{0441EC36-B1DD-41AC-A2E0-A3C7DF993672}"/>
              </a:ext>
            </a:extLst>
          </p:cNvPr>
          <p:cNvPicPr preferRelativeResize="0"/>
          <p:nvPr/>
        </p:nvPicPr>
        <p:blipFill rotWithShape="1">
          <a:blip r:embed="rId2">
            <a:alphaModFix/>
          </a:blip>
          <a:srcRect/>
          <a:stretch/>
        </p:blipFill>
        <p:spPr>
          <a:xfrm>
            <a:off x="4386339" y="524228"/>
            <a:ext cx="3419322" cy="2155798"/>
          </a:xfrm>
          <a:prstGeom prst="rect">
            <a:avLst/>
          </a:prstGeom>
          <a:noFill/>
          <a:ln>
            <a:noFill/>
          </a:ln>
        </p:spPr>
      </p:pic>
      <p:pic>
        <p:nvPicPr>
          <p:cNvPr id="5" name="Google Shape;89;p1" descr="A picture containing drawing&#10;&#10;Description automatically generated">
            <a:extLst>
              <a:ext uri="{FF2B5EF4-FFF2-40B4-BE49-F238E27FC236}">
                <a16:creationId xmlns:a16="http://schemas.microsoft.com/office/drawing/2014/main" id="{BE41AF46-BB95-41E4-8E3D-7338763045F6}"/>
              </a:ext>
            </a:extLst>
          </p:cNvPr>
          <p:cNvPicPr preferRelativeResize="0"/>
          <p:nvPr/>
        </p:nvPicPr>
        <p:blipFill rotWithShape="1">
          <a:blip r:embed="rId3">
            <a:alphaModFix/>
          </a:blip>
          <a:srcRect/>
          <a:stretch/>
        </p:blipFill>
        <p:spPr>
          <a:xfrm>
            <a:off x="351688" y="419692"/>
            <a:ext cx="2551310" cy="1113186"/>
          </a:xfrm>
          <a:prstGeom prst="rect">
            <a:avLst/>
          </a:prstGeom>
          <a:noFill/>
          <a:ln>
            <a:noFill/>
          </a:ln>
        </p:spPr>
      </p:pic>
      <p:sp>
        <p:nvSpPr>
          <p:cNvPr id="3" name="ZoneTexte 2">
            <a:extLst>
              <a:ext uri="{FF2B5EF4-FFF2-40B4-BE49-F238E27FC236}">
                <a16:creationId xmlns:a16="http://schemas.microsoft.com/office/drawing/2014/main" id="{343FEB7C-6DCE-4633-AB65-0FA4C279C99A}"/>
              </a:ext>
            </a:extLst>
          </p:cNvPr>
          <p:cNvSpPr txBox="1"/>
          <p:nvPr/>
        </p:nvSpPr>
        <p:spPr>
          <a:xfrm>
            <a:off x="778519" y="3533313"/>
            <a:ext cx="7279557" cy="461665"/>
          </a:xfrm>
          <a:prstGeom prst="rect">
            <a:avLst/>
          </a:prstGeom>
          <a:noFill/>
        </p:spPr>
        <p:txBody>
          <a:bodyPr wrap="none" rtlCol="0">
            <a:spAutoFit/>
          </a:bodyPr>
          <a:lstStyle/>
          <a:p>
            <a:r>
              <a:rPr lang="en-US" sz="2400" dirty="0"/>
              <a:t>Pour plus d’infos : </a:t>
            </a:r>
            <a:r>
              <a:rPr lang="en-US" sz="2400" dirty="0">
                <a:solidFill>
                  <a:srgbClr val="0070C0"/>
                </a:solidFill>
                <a:hlinkClick r:id="rId4">
                  <a:extLst>
                    <a:ext uri="{A12FA001-AC4F-418D-AE19-62706E023703}">
                      <ahyp:hlinkClr xmlns:ahyp="http://schemas.microsoft.com/office/drawing/2018/hyperlinkcolor" val="tx"/>
                    </a:ext>
                  </a:extLst>
                </a:hlinkClick>
              </a:rPr>
              <a:t>segolene.jacquemin@unessa.be</a:t>
            </a:r>
            <a:r>
              <a:rPr lang="en-US" sz="2400" dirty="0">
                <a:solidFill>
                  <a:srgbClr val="0070C0"/>
                </a:solidFill>
              </a:rPr>
              <a:t> </a:t>
            </a:r>
          </a:p>
        </p:txBody>
      </p:sp>
    </p:spTree>
    <p:extLst>
      <p:ext uri="{BB962C8B-B14F-4D97-AF65-F5344CB8AC3E}">
        <p14:creationId xmlns:p14="http://schemas.microsoft.com/office/powerpoint/2010/main" val="162497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868DF8F-9077-4BB1-A6A0-A46ECAD22272}"/>
              </a:ext>
            </a:extLst>
          </p:cNvPr>
          <p:cNvSpPr>
            <a:spLocks noGrp="1"/>
          </p:cNvSpPr>
          <p:nvPr>
            <p:ph type="body" idx="1"/>
          </p:nvPr>
        </p:nvSpPr>
        <p:spPr>
          <a:xfrm>
            <a:off x="434489" y="903715"/>
            <a:ext cx="10582700" cy="709447"/>
          </a:xfrm>
        </p:spPr>
        <p:txBody>
          <a:bodyPr>
            <a:normAutofit/>
          </a:bodyPr>
          <a:lstStyle/>
          <a:p>
            <a:pPr marL="137160" indent="0" fontAlgn="base">
              <a:lnSpc>
                <a:spcPct val="170000"/>
              </a:lnSpc>
              <a:spcBef>
                <a:spcPts val="0"/>
              </a:spcBef>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rtl="0" fontAlgn="base">
              <a:spcBef>
                <a:spcPts val="0"/>
              </a:spcBef>
              <a:spcAft>
                <a:spcPts val="0"/>
              </a:spcAft>
              <a:buFont typeface="Arial" panose="020B0604020202020204" pitchFamily="34" charset="0"/>
              <a:buChar char="•"/>
            </a:pPr>
            <a:endParaRPr lang="fr-FR" sz="2400" b="1" dirty="0">
              <a:solidFill>
                <a:schemeClr val="tx1">
                  <a:lumMod val="95000"/>
                  <a:lumOff val="5000"/>
                </a:schemeClr>
              </a:solidFill>
              <a:latin typeface="Corbel" panose="020B0503020204020204" pitchFamily="34" charset="0"/>
            </a:endParaRPr>
          </a:p>
          <a:p>
            <a:pPr rtl="0" fontAlgn="base">
              <a:spcBef>
                <a:spcPts val="0"/>
              </a:spcBef>
              <a:spcAft>
                <a:spcPts val="0"/>
              </a:spcAft>
              <a:buFont typeface="Arial" panose="020B0604020202020204" pitchFamily="34" charset="0"/>
              <a:buChar char="•"/>
            </a:pPr>
            <a:endParaRPr lang="fr-FR" sz="2400" b="1" i="0" u="none" strike="noStrike" dirty="0">
              <a:solidFill>
                <a:schemeClr val="tx1">
                  <a:lumMod val="95000"/>
                  <a:lumOff val="5000"/>
                </a:schemeClr>
              </a:solidFill>
              <a:effectLst/>
              <a:latin typeface="Corbel" panose="020B0503020204020204" pitchFamily="34" charset="0"/>
            </a:endParaRPr>
          </a:p>
          <a:p>
            <a:pPr rtl="0" fontAlgn="base">
              <a:spcBef>
                <a:spcPts val="0"/>
              </a:spcBef>
              <a:spcAft>
                <a:spcPts val="0"/>
              </a:spcAft>
              <a:buFont typeface="Arial" panose="020B0604020202020204" pitchFamily="34" charset="0"/>
              <a:buChar char="•"/>
            </a:pPr>
            <a:endParaRPr lang="fr-FR" dirty="0">
              <a:solidFill>
                <a:schemeClr val="tx1">
                  <a:lumMod val="95000"/>
                  <a:lumOff val="5000"/>
                </a:schemeClr>
              </a:solidFill>
              <a:latin typeface="Corbel" panose="020B0503020204020204" pitchFamily="34" charset="0"/>
            </a:endParaRPr>
          </a:p>
        </p:txBody>
      </p:sp>
      <p:pic>
        <p:nvPicPr>
          <p:cNvPr id="8" name="Google Shape;89;p1" descr="A picture containing drawing&#10;&#10;Description automatically generated">
            <a:extLst>
              <a:ext uri="{FF2B5EF4-FFF2-40B4-BE49-F238E27FC236}">
                <a16:creationId xmlns:a16="http://schemas.microsoft.com/office/drawing/2014/main" id="{A6CB4DC1-E439-4112-A4BA-47A5E3752BA0}"/>
              </a:ext>
            </a:extLst>
          </p:cNvPr>
          <p:cNvPicPr preferRelativeResize="0"/>
          <p:nvPr/>
        </p:nvPicPr>
        <p:blipFill rotWithShape="1">
          <a:blip r:embed="rId2">
            <a:alphaModFix/>
          </a:blip>
          <a:srcRect/>
          <a:stretch/>
        </p:blipFill>
        <p:spPr>
          <a:xfrm>
            <a:off x="457768" y="5761608"/>
            <a:ext cx="2862481" cy="709446"/>
          </a:xfrm>
          <a:prstGeom prst="rect">
            <a:avLst/>
          </a:prstGeom>
          <a:noFill/>
          <a:ln>
            <a:noFill/>
          </a:ln>
        </p:spPr>
      </p:pic>
      <p:pic>
        <p:nvPicPr>
          <p:cNvPr id="9" name="Google Shape;90;p1" descr="A picture containing drawing, food, computer&#10;&#10;Description automatically generated">
            <a:extLst>
              <a:ext uri="{FF2B5EF4-FFF2-40B4-BE49-F238E27FC236}">
                <a16:creationId xmlns:a16="http://schemas.microsoft.com/office/drawing/2014/main" id="{38AFEE45-4FA6-4057-8372-82DA464DA26E}"/>
              </a:ext>
            </a:extLst>
          </p:cNvPr>
          <p:cNvPicPr preferRelativeResize="0"/>
          <p:nvPr/>
        </p:nvPicPr>
        <p:blipFill rotWithShape="1">
          <a:blip r:embed="rId3">
            <a:alphaModFix/>
          </a:blip>
          <a:srcRect/>
          <a:stretch/>
        </p:blipFill>
        <p:spPr>
          <a:xfrm>
            <a:off x="10005134" y="5678384"/>
            <a:ext cx="1839468" cy="825361"/>
          </a:xfrm>
          <a:prstGeom prst="rect">
            <a:avLst/>
          </a:prstGeom>
          <a:noFill/>
          <a:ln>
            <a:noFill/>
          </a:ln>
        </p:spPr>
      </p:pic>
      <p:sp>
        <p:nvSpPr>
          <p:cNvPr id="2" name="ZoneTexte 1">
            <a:extLst>
              <a:ext uri="{FF2B5EF4-FFF2-40B4-BE49-F238E27FC236}">
                <a16:creationId xmlns:a16="http://schemas.microsoft.com/office/drawing/2014/main" id="{804E7442-F34D-4EA5-B9A5-0DF7D671D0B9}"/>
              </a:ext>
            </a:extLst>
          </p:cNvPr>
          <p:cNvSpPr txBox="1"/>
          <p:nvPr/>
        </p:nvSpPr>
        <p:spPr>
          <a:xfrm>
            <a:off x="434489" y="386946"/>
            <a:ext cx="5325497" cy="707886"/>
          </a:xfrm>
          <a:prstGeom prst="rect">
            <a:avLst/>
          </a:prstGeom>
          <a:noFill/>
        </p:spPr>
        <p:txBody>
          <a:bodyPr wrap="none" rtlCol="0">
            <a:spAutoFit/>
          </a:bodyPr>
          <a:lstStyle/>
          <a:p>
            <a:r>
              <a:rPr lang="fr-BE" sz="4000" b="1" dirty="0">
                <a:solidFill>
                  <a:schemeClr val="accent1"/>
                </a:solidFill>
                <a:latin typeface="Corbel" panose="020B0503020204020204" pitchFamily="34" charset="0"/>
                <a:sym typeface="Corbel"/>
              </a:rPr>
              <a:t>Lien avec le secteur ISP</a:t>
            </a:r>
          </a:p>
        </p:txBody>
      </p:sp>
      <p:sp>
        <p:nvSpPr>
          <p:cNvPr id="10" name="ZoneTexte 9">
            <a:extLst>
              <a:ext uri="{FF2B5EF4-FFF2-40B4-BE49-F238E27FC236}">
                <a16:creationId xmlns:a16="http://schemas.microsoft.com/office/drawing/2014/main" id="{17F230A5-184F-43BB-9520-8637496B2E72}"/>
              </a:ext>
            </a:extLst>
          </p:cNvPr>
          <p:cNvSpPr txBox="1"/>
          <p:nvPr/>
        </p:nvSpPr>
        <p:spPr>
          <a:xfrm>
            <a:off x="756821" y="1877287"/>
            <a:ext cx="11006092" cy="3074944"/>
          </a:xfrm>
          <a:prstGeom prst="rect">
            <a:avLst/>
          </a:prstGeom>
          <a:noFill/>
        </p:spPr>
        <p:txBody>
          <a:bodyPr wrap="square">
            <a:spAutoFit/>
          </a:bodyPr>
          <a:lstStyle/>
          <a:p>
            <a:pPr marL="342900" lvl="0" indent="-342900">
              <a:lnSpc>
                <a:spcPct val="105000"/>
              </a:lnSpc>
              <a:spcAft>
                <a:spcPts val="800"/>
              </a:spcAft>
              <a:buFont typeface="Symbol" panose="05050102010706020507" pitchFamily="18" charset="2"/>
              <a:buChar char=""/>
            </a:pPr>
            <a:r>
              <a:rPr lang="fr-BE" sz="2000" dirty="0">
                <a:solidFill>
                  <a:srgbClr val="000000"/>
                </a:solidFill>
                <a:latin typeface="Corbel" panose="020B0503020204020204" pitchFamily="34" charset="0"/>
                <a:sym typeface="Corbel"/>
              </a:rPr>
              <a:t>Intérêt déjà présent dans les CISP (historique de projets autour de l’</a:t>
            </a:r>
            <a:r>
              <a:rPr lang="fr-BE" sz="2000" dirty="0" err="1">
                <a:solidFill>
                  <a:srgbClr val="000000"/>
                </a:solidFill>
                <a:latin typeface="Corbel" panose="020B0503020204020204" pitchFamily="34" charset="0"/>
                <a:sym typeface="Corbel"/>
              </a:rPr>
              <a:t>éco-construction</a:t>
            </a:r>
            <a:r>
              <a:rPr lang="fr-BE" sz="2000" dirty="0">
                <a:solidFill>
                  <a:srgbClr val="000000"/>
                </a:solidFill>
                <a:latin typeface="Corbel" panose="020B0503020204020204" pitchFamily="34" charset="0"/>
                <a:sym typeface="Corbel"/>
              </a:rPr>
              <a:t>, actions de sensibilisation, …)</a:t>
            </a:r>
          </a:p>
          <a:p>
            <a:pPr marL="342900" lvl="0" indent="-342900">
              <a:lnSpc>
                <a:spcPct val="105000"/>
              </a:lnSpc>
              <a:spcAft>
                <a:spcPts val="800"/>
              </a:spcAft>
              <a:buFont typeface="Symbol" panose="05050102010706020507" pitchFamily="18" charset="2"/>
              <a:buChar char=""/>
            </a:pPr>
            <a:r>
              <a:rPr lang="fr-FR" sz="2000" dirty="0">
                <a:solidFill>
                  <a:srgbClr val="000000"/>
                </a:solidFill>
                <a:latin typeface="Corbel" panose="020B0503020204020204" pitchFamily="34" charset="0"/>
                <a:sym typeface="Corbel"/>
              </a:rPr>
              <a:t>Enrichit la dynamique d’une démarche partagée autour de la thématique du changement climatique et ses impacts et d’agir en réseau</a:t>
            </a:r>
            <a:endParaRPr lang="fr-BE" sz="2000" dirty="0">
              <a:solidFill>
                <a:srgbClr val="000000"/>
              </a:solidFill>
              <a:latin typeface="Corbel" panose="020B0503020204020204" pitchFamily="34" charset="0"/>
              <a:sym typeface="Corbel"/>
            </a:endParaRPr>
          </a:p>
          <a:p>
            <a:pPr marL="342900" lvl="0" indent="-342900">
              <a:lnSpc>
                <a:spcPct val="105000"/>
              </a:lnSpc>
              <a:spcAft>
                <a:spcPts val="800"/>
              </a:spcAft>
              <a:buFont typeface="Symbol" panose="05050102010706020507" pitchFamily="18" charset="2"/>
              <a:buChar char=""/>
            </a:pPr>
            <a:r>
              <a:rPr lang="fr-BE" sz="2000" dirty="0">
                <a:solidFill>
                  <a:srgbClr val="000000"/>
                </a:solidFill>
                <a:latin typeface="Corbel" panose="020B0503020204020204" pitchFamily="34" charset="0"/>
                <a:sym typeface="Corbel"/>
              </a:rPr>
              <a:t>Permet un accès à un outillage pédagogique permettant de renforcer ou d’intégrer la thématique du changement climatique dans les formations existantes </a:t>
            </a:r>
          </a:p>
          <a:p>
            <a:pPr marL="342900" lvl="0" indent="-342900">
              <a:lnSpc>
                <a:spcPct val="105000"/>
              </a:lnSpc>
              <a:spcAft>
                <a:spcPts val="800"/>
              </a:spcAft>
              <a:buFont typeface="Symbol" panose="05050102010706020507" pitchFamily="18" charset="2"/>
              <a:buChar char=""/>
            </a:pPr>
            <a:r>
              <a:rPr lang="fr-BE" sz="2000" dirty="0">
                <a:solidFill>
                  <a:srgbClr val="000000"/>
                </a:solidFill>
                <a:latin typeface="Corbel" panose="020B0503020204020204" pitchFamily="34" charset="0"/>
                <a:sym typeface="Corbel"/>
              </a:rPr>
              <a:t>Enrichit la réflexion autour des possibilités d’ouverture de filières de formation sur cette thématique</a:t>
            </a:r>
          </a:p>
          <a:p>
            <a:pPr marL="342900" lvl="0" indent="-342900">
              <a:lnSpc>
                <a:spcPct val="105000"/>
              </a:lnSpc>
              <a:spcAft>
                <a:spcPts val="800"/>
              </a:spcAft>
              <a:buFont typeface="Symbol" panose="05050102010706020507" pitchFamily="18" charset="2"/>
              <a:buChar char=""/>
            </a:pPr>
            <a:r>
              <a:rPr lang="fr-BE" sz="2000" dirty="0">
                <a:solidFill>
                  <a:srgbClr val="000000"/>
                </a:solidFill>
                <a:latin typeface="Corbel" panose="020B0503020204020204" pitchFamily="34" charset="0"/>
                <a:sym typeface="Corbel"/>
              </a:rPr>
              <a:t>Permet d’enrichir la réflexion et la mise en place d’actions citoyennes avec/par les stagiaires </a:t>
            </a:r>
          </a:p>
        </p:txBody>
      </p:sp>
    </p:spTree>
    <p:extLst>
      <p:ext uri="{BB962C8B-B14F-4D97-AF65-F5344CB8AC3E}">
        <p14:creationId xmlns:p14="http://schemas.microsoft.com/office/powerpoint/2010/main" val="412236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426F65-4B8C-440C-902B-09B42557D59A}"/>
              </a:ext>
            </a:extLst>
          </p:cNvPr>
          <p:cNvSpPr>
            <a:spLocks noGrp="1"/>
          </p:cNvSpPr>
          <p:nvPr>
            <p:ph type="title"/>
          </p:nvPr>
        </p:nvSpPr>
        <p:spPr>
          <a:xfrm>
            <a:off x="1293920" y="147961"/>
            <a:ext cx="9875520" cy="1356360"/>
          </a:xfrm>
        </p:spPr>
        <p:txBody>
          <a:bodyPr>
            <a:normAutofit/>
          </a:bodyPr>
          <a:lstStyle/>
          <a:p>
            <a:r>
              <a:rPr lang="fr-FR" sz="4000" b="1" dirty="0">
                <a:latin typeface="Corbel" panose="020B0503020204020204" pitchFamily="34" charset="0"/>
              </a:rPr>
              <a:t>Contexte et public cible</a:t>
            </a:r>
            <a:endParaRPr lang="fr-FR" sz="4000" dirty="0">
              <a:latin typeface="Corbel" panose="020B0503020204020204" pitchFamily="34" charset="0"/>
            </a:endParaRPr>
          </a:p>
        </p:txBody>
      </p:sp>
      <p:sp>
        <p:nvSpPr>
          <p:cNvPr id="3" name="Espace réservé du texte 2">
            <a:extLst>
              <a:ext uri="{FF2B5EF4-FFF2-40B4-BE49-F238E27FC236}">
                <a16:creationId xmlns:a16="http://schemas.microsoft.com/office/drawing/2014/main" id="{B89B963F-96CD-4D8F-9336-75BA067C250A}"/>
              </a:ext>
            </a:extLst>
          </p:cNvPr>
          <p:cNvSpPr>
            <a:spLocks noGrp="1"/>
          </p:cNvSpPr>
          <p:nvPr>
            <p:ph type="body" idx="1"/>
          </p:nvPr>
        </p:nvSpPr>
        <p:spPr>
          <a:xfrm>
            <a:off x="216144" y="1047965"/>
            <a:ext cx="11120639" cy="4843646"/>
          </a:xfrm>
        </p:spPr>
        <p:txBody>
          <a:bodyPr>
            <a:normAutofit fontScale="77500" lnSpcReduction="20000"/>
          </a:bodyPr>
          <a:lstStyle/>
          <a:p>
            <a:pPr algn="just" rtl="0" fontAlgn="base">
              <a:spcBef>
                <a:spcPts val="0"/>
              </a:spcBef>
              <a:spcAft>
                <a:spcPts val="0"/>
              </a:spcAft>
              <a:buFont typeface="Arial" panose="020B0604020202020204" pitchFamily="34" charset="0"/>
              <a:buChar char="•"/>
            </a:pPr>
            <a:endParaRPr lang="fr-FR" sz="2300" b="0" i="0" u="none" strike="noStrike" dirty="0">
              <a:solidFill>
                <a:srgbClr val="000000"/>
              </a:solidFill>
              <a:effectLst/>
              <a:latin typeface="Corbel" panose="020B0503020204020204" pitchFamily="34" charset="0"/>
            </a:endParaRPr>
          </a:p>
          <a:p>
            <a:pPr algn="just" rtl="0" fontAlgn="base">
              <a:spcBef>
                <a:spcPts val="0"/>
              </a:spcBef>
              <a:spcAft>
                <a:spcPts val="0"/>
              </a:spcAft>
              <a:buFont typeface="Arial" panose="020B0604020202020204" pitchFamily="34" charset="0"/>
              <a:buChar char="•"/>
            </a:pPr>
            <a:r>
              <a:rPr lang="fr-FR" sz="2300" b="0" i="0" u="none" strike="noStrike" dirty="0">
                <a:solidFill>
                  <a:srgbClr val="000000"/>
                </a:solidFill>
                <a:effectLst/>
                <a:latin typeface="Corbel" panose="020B0503020204020204" pitchFamily="34" charset="0"/>
              </a:rPr>
              <a:t>"Les populations qui sont marginalisées sur le plan social, économique, culturel, politique, institutionnel ou autres sont particulièrement vulnérables aux changements climatiques ainsi qu’à certaines stratégies d’adaptation et d’atténuation." (GIEC - groupe d’experts intergouvernemental sur l’évolution du climat).</a:t>
            </a:r>
          </a:p>
          <a:p>
            <a:pPr algn="just" rtl="0" fontAlgn="base">
              <a:spcBef>
                <a:spcPts val="0"/>
              </a:spcBef>
              <a:spcAft>
                <a:spcPts val="0"/>
              </a:spcAft>
              <a:buFont typeface="Arial" panose="020B0604020202020204" pitchFamily="34" charset="0"/>
              <a:buChar char="•"/>
            </a:pPr>
            <a:endParaRPr lang="fr-FR" sz="2300" dirty="0">
              <a:solidFill>
                <a:srgbClr val="000000"/>
              </a:solidFill>
              <a:latin typeface="Corbel" panose="020B0503020204020204" pitchFamily="34" charset="0"/>
            </a:endParaRPr>
          </a:p>
          <a:p>
            <a:pPr algn="just" rtl="0" fontAlgn="base">
              <a:spcBef>
                <a:spcPts val="0"/>
              </a:spcBef>
              <a:spcAft>
                <a:spcPts val="0"/>
              </a:spcAft>
              <a:buFont typeface="Arial" panose="020B0604020202020204" pitchFamily="34" charset="0"/>
              <a:buChar char="•"/>
            </a:pPr>
            <a:endParaRPr lang="fr-FR" sz="2300" b="0" i="0" u="none" strike="noStrike" dirty="0">
              <a:solidFill>
                <a:srgbClr val="000000"/>
              </a:solidFill>
              <a:effectLst/>
              <a:latin typeface="Corbel" panose="020B0503020204020204" pitchFamily="34" charset="0"/>
            </a:endParaRPr>
          </a:p>
          <a:p>
            <a:pPr algn="just" rtl="0" fontAlgn="base">
              <a:spcBef>
                <a:spcPts val="0"/>
              </a:spcBef>
              <a:spcAft>
                <a:spcPts val="0"/>
              </a:spcAft>
              <a:buFont typeface="Arial" panose="020B0604020202020204" pitchFamily="34" charset="0"/>
              <a:buChar char="•"/>
            </a:pPr>
            <a:r>
              <a:rPr lang="fr-FR" sz="2300" b="0" i="0" u="none" strike="noStrike" dirty="0">
                <a:solidFill>
                  <a:srgbClr val="000000"/>
                </a:solidFill>
                <a:effectLst/>
                <a:latin typeface="Corbel" panose="020B0503020204020204" pitchFamily="34" charset="0"/>
              </a:rPr>
              <a:t>A cela s’ajoute: la nécessité d’une mobilisation active de toutes les parties prenantes et notamment les citoyens pour arriver aux objectifs en matière de réduction des Gaz à Effet de serre</a:t>
            </a:r>
          </a:p>
          <a:p>
            <a:pPr algn="just" rtl="0" fontAlgn="base">
              <a:spcBef>
                <a:spcPts val="0"/>
              </a:spcBef>
              <a:spcAft>
                <a:spcPts val="0"/>
              </a:spcAft>
              <a:buFont typeface="Arial" panose="020B0604020202020204" pitchFamily="34" charset="0"/>
              <a:buChar char="•"/>
            </a:pPr>
            <a:endParaRPr lang="fr-FR" sz="2300" b="0" i="0" u="none" strike="noStrike" dirty="0">
              <a:solidFill>
                <a:srgbClr val="000000"/>
              </a:solidFill>
              <a:effectLst/>
              <a:latin typeface="Corbel" panose="020B0503020204020204" pitchFamily="34" charset="0"/>
            </a:endParaRPr>
          </a:p>
          <a:p>
            <a:pPr algn="just" rtl="0" fontAlgn="base">
              <a:spcBef>
                <a:spcPts val="0"/>
              </a:spcBef>
              <a:spcAft>
                <a:spcPts val="0"/>
              </a:spcAft>
              <a:buFont typeface="Arial" panose="020B0604020202020204" pitchFamily="34" charset="0"/>
              <a:buChar char="•"/>
            </a:pPr>
            <a:endParaRPr lang="fr-FR" sz="2300" dirty="0">
              <a:solidFill>
                <a:srgbClr val="000000"/>
              </a:solidFill>
              <a:latin typeface="Corbel" panose="020B0503020204020204" pitchFamily="34" charset="0"/>
            </a:endParaRPr>
          </a:p>
          <a:p>
            <a:pPr algn="just" rtl="0" fontAlgn="base">
              <a:spcBef>
                <a:spcPts val="0"/>
              </a:spcBef>
              <a:spcAft>
                <a:spcPts val="0"/>
              </a:spcAft>
              <a:buFont typeface="Arial" panose="020B0604020202020204" pitchFamily="34" charset="0"/>
              <a:buChar char="•"/>
            </a:pPr>
            <a:r>
              <a:rPr lang="fr-FR" sz="2300" b="0" i="0" u="none" strike="noStrike" dirty="0">
                <a:solidFill>
                  <a:srgbClr val="000000"/>
                </a:solidFill>
                <a:effectLst/>
                <a:latin typeface="Corbel" panose="020B0503020204020204" pitchFamily="34" charset="0"/>
              </a:rPr>
              <a:t>Or, il est clair que les populations les plus fragiles socialement, peuvent, pour des raisons diverses (pauvreté, niveau d'éducation, facteur linguistique, accès à l’information, isolement, …)  être celles qui se sentent le moins investies dans des actions de participation citoyenne, en particulier dans le domaine du développement durable.</a:t>
            </a:r>
          </a:p>
          <a:p>
            <a:pPr algn="just" rtl="0" fontAlgn="base">
              <a:spcBef>
                <a:spcPts val="0"/>
              </a:spcBef>
              <a:spcAft>
                <a:spcPts val="0"/>
              </a:spcAft>
              <a:buFont typeface="Arial" panose="020B0604020202020204" pitchFamily="34" charset="0"/>
              <a:buChar char="•"/>
            </a:pPr>
            <a:endParaRPr lang="fr-FR" sz="2300" dirty="0">
              <a:solidFill>
                <a:srgbClr val="000000"/>
              </a:solidFill>
              <a:latin typeface="Corbel" panose="020B0503020204020204" pitchFamily="34" charset="0"/>
            </a:endParaRPr>
          </a:p>
          <a:p>
            <a:pPr algn="just" rtl="0" fontAlgn="base">
              <a:spcBef>
                <a:spcPts val="0"/>
              </a:spcBef>
              <a:spcAft>
                <a:spcPts val="0"/>
              </a:spcAft>
              <a:buFont typeface="Arial" panose="020B0604020202020204" pitchFamily="34" charset="0"/>
              <a:buChar char="•"/>
            </a:pPr>
            <a:r>
              <a:rPr lang="fr-FR" sz="2300" dirty="0">
                <a:solidFill>
                  <a:srgbClr val="000000"/>
                </a:solidFill>
                <a:latin typeface="Corbel" panose="020B0503020204020204" pitchFamily="34" charset="0"/>
              </a:rPr>
              <a:t>De par leur profession et la proximité avec les publics les plus vulnérables, </a:t>
            </a:r>
            <a:r>
              <a:rPr lang="fr-FR" sz="2300" b="1" dirty="0">
                <a:solidFill>
                  <a:srgbClr val="000000"/>
                </a:solidFill>
                <a:latin typeface="Corbel" panose="020B0503020204020204" pitchFamily="34" charset="0"/>
              </a:rPr>
              <a:t>les travailleurs sociaux, les professionnels du secteur socio-éducatif, les formateurs</a:t>
            </a:r>
            <a:r>
              <a:rPr lang="fr-FR" sz="2300" dirty="0">
                <a:solidFill>
                  <a:srgbClr val="000000"/>
                </a:solidFill>
                <a:latin typeface="Corbel" panose="020B0503020204020204" pitchFamily="34" charset="0"/>
              </a:rPr>
              <a:t>  jouent un rôle essentiel pour traiter les enjeux du changement climatique à la fois en amont (prévention) et en aval des crises.</a:t>
            </a:r>
          </a:p>
          <a:p>
            <a:pPr algn="just" rtl="0" fontAlgn="base">
              <a:spcBef>
                <a:spcPts val="0"/>
              </a:spcBef>
              <a:spcAft>
                <a:spcPts val="0"/>
              </a:spcAft>
              <a:buFont typeface="Arial" panose="020B0604020202020204" pitchFamily="34" charset="0"/>
              <a:buChar char="•"/>
            </a:pPr>
            <a:endParaRPr lang="fr-FR" sz="2300" b="0" i="0" u="none" strike="noStrike" dirty="0">
              <a:solidFill>
                <a:srgbClr val="000000"/>
              </a:solidFill>
              <a:effectLst/>
              <a:latin typeface="Corbel" panose="020B0503020204020204" pitchFamily="34" charset="0"/>
            </a:endParaRPr>
          </a:p>
          <a:p>
            <a:pPr algn="just" rtl="0" fontAlgn="base">
              <a:spcBef>
                <a:spcPts val="0"/>
              </a:spcBef>
              <a:spcAft>
                <a:spcPts val="0"/>
              </a:spcAft>
              <a:buFont typeface="Arial" panose="020B0604020202020204" pitchFamily="34" charset="0"/>
              <a:buChar char="•"/>
            </a:pPr>
            <a:r>
              <a:rPr lang="fr-FR" sz="2300" b="1" i="0" u="none" strike="noStrike" dirty="0">
                <a:solidFill>
                  <a:srgbClr val="000000"/>
                </a:solidFill>
                <a:effectLst/>
                <a:latin typeface="Corbel" panose="020B0503020204020204" pitchFamily="34" charset="0"/>
              </a:rPr>
              <a:t>Le rôle du travailleur social </a:t>
            </a:r>
            <a:r>
              <a:rPr lang="fr-FR" sz="2300" b="0" i="0" u="none" strike="noStrike" dirty="0">
                <a:solidFill>
                  <a:srgbClr val="000000"/>
                </a:solidFill>
                <a:effectLst/>
                <a:latin typeface="Corbel" panose="020B0503020204020204" pitchFamily="34" charset="0"/>
              </a:rPr>
              <a:t>devient celui d'un coordinateur-facilitateur, capable </a:t>
            </a:r>
            <a:r>
              <a:rPr lang="fr-FR" sz="2300" b="1" i="0" u="none" strike="noStrike" dirty="0">
                <a:solidFill>
                  <a:srgbClr val="000000"/>
                </a:solidFill>
                <a:effectLst/>
                <a:latin typeface="Corbel" panose="020B0503020204020204" pitchFamily="34" charset="0"/>
              </a:rPr>
              <a:t>d'identifier les initiatives locales innovantes</a:t>
            </a:r>
            <a:r>
              <a:rPr lang="fr-FR" sz="2300" b="0" i="0" u="none" strike="noStrike" dirty="0">
                <a:solidFill>
                  <a:srgbClr val="000000"/>
                </a:solidFill>
                <a:effectLst/>
                <a:latin typeface="Corbel" panose="020B0503020204020204" pitchFamily="34" charset="0"/>
              </a:rPr>
              <a:t>, de </a:t>
            </a:r>
            <a:r>
              <a:rPr lang="fr-FR" sz="2300" b="1" i="0" u="none" strike="noStrike" dirty="0">
                <a:solidFill>
                  <a:srgbClr val="000000"/>
                </a:solidFill>
                <a:effectLst/>
                <a:latin typeface="Corbel" panose="020B0503020204020204" pitchFamily="34" charset="0"/>
              </a:rPr>
              <a:t>stimuler les projets</a:t>
            </a:r>
            <a:r>
              <a:rPr lang="fr-FR" sz="2300" b="0" i="0" u="none" strike="noStrike" dirty="0">
                <a:solidFill>
                  <a:srgbClr val="000000"/>
                </a:solidFill>
                <a:effectLst/>
                <a:latin typeface="Corbel" panose="020B0503020204020204" pitchFamily="34" charset="0"/>
              </a:rPr>
              <a:t>, de soutenir les acteurs de l'innovation, de permettre la diffusion des bonnes pratiques.</a:t>
            </a:r>
          </a:p>
          <a:p>
            <a:pPr rtl="0" fontAlgn="base">
              <a:spcBef>
                <a:spcPts val="0"/>
              </a:spcBef>
              <a:spcAft>
                <a:spcPts val="0"/>
              </a:spcAft>
              <a:buFont typeface="Arial" panose="020B0604020202020204" pitchFamily="34" charset="0"/>
              <a:buChar char="•"/>
            </a:pPr>
            <a:endParaRPr lang="fr-FR" sz="2400" b="0" i="0" u="none" strike="noStrike" dirty="0">
              <a:solidFill>
                <a:srgbClr val="000000"/>
              </a:solidFill>
              <a:effectLst/>
              <a:latin typeface="Corbel" panose="020B0503020204020204" pitchFamily="34" charset="0"/>
            </a:endParaRPr>
          </a:p>
          <a:p>
            <a:endParaRPr lang="fr-FR" dirty="0"/>
          </a:p>
        </p:txBody>
      </p:sp>
      <p:pic>
        <p:nvPicPr>
          <p:cNvPr id="5" name="Google Shape;89;p1" descr="A picture containing drawing&#10;&#10;Description automatically generated">
            <a:extLst>
              <a:ext uri="{FF2B5EF4-FFF2-40B4-BE49-F238E27FC236}">
                <a16:creationId xmlns:a16="http://schemas.microsoft.com/office/drawing/2014/main" id="{F7A97714-7CA2-41C2-90C0-9F6E095F905E}"/>
              </a:ext>
            </a:extLst>
          </p:cNvPr>
          <p:cNvPicPr preferRelativeResize="0"/>
          <p:nvPr/>
        </p:nvPicPr>
        <p:blipFill rotWithShape="1">
          <a:blip r:embed="rId2">
            <a:alphaModFix/>
          </a:blip>
          <a:srcRect/>
          <a:stretch/>
        </p:blipFill>
        <p:spPr>
          <a:xfrm>
            <a:off x="457768" y="5556819"/>
            <a:ext cx="3207846" cy="914235"/>
          </a:xfrm>
          <a:prstGeom prst="rect">
            <a:avLst/>
          </a:prstGeom>
          <a:noFill/>
          <a:ln>
            <a:noFill/>
          </a:ln>
        </p:spPr>
      </p:pic>
      <p:pic>
        <p:nvPicPr>
          <p:cNvPr id="7" name="Google Shape;90;p1" descr="A picture containing drawing, food, computer&#10;&#10;Description automatically generated">
            <a:extLst>
              <a:ext uri="{FF2B5EF4-FFF2-40B4-BE49-F238E27FC236}">
                <a16:creationId xmlns:a16="http://schemas.microsoft.com/office/drawing/2014/main" id="{E9CC85E9-A613-4BF6-85C8-371ACBA4B4A9}"/>
              </a:ext>
            </a:extLst>
          </p:cNvPr>
          <p:cNvPicPr preferRelativeResize="0"/>
          <p:nvPr/>
        </p:nvPicPr>
        <p:blipFill rotWithShape="1">
          <a:blip r:embed="rId3">
            <a:alphaModFix/>
          </a:blip>
          <a:srcRect/>
          <a:stretch/>
        </p:blipFill>
        <p:spPr>
          <a:xfrm>
            <a:off x="10005134" y="5678384"/>
            <a:ext cx="1839468" cy="825361"/>
          </a:xfrm>
          <a:prstGeom prst="rect">
            <a:avLst/>
          </a:prstGeom>
          <a:noFill/>
          <a:ln>
            <a:noFill/>
          </a:ln>
        </p:spPr>
      </p:pic>
    </p:spTree>
    <p:extLst>
      <p:ext uri="{BB962C8B-B14F-4D97-AF65-F5344CB8AC3E}">
        <p14:creationId xmlns:p14="http://schemas.microsoft.com/office/powerpoint/2010/main" val="192044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087A-118D-458D-BCC5-BBA3E44C8773}"/>
              </a:ext>
            </a:extLst>
          </p:cNvPr>
          <p:cNvSpPr>
            <a:spLocks noGrp="1"/>
          </p:cNvSpPr>
          <p:nvPr>
            <p:ph type="title"/>
          </p:nvPr>
        </p:nvSpPr>
        <p:spPr>
          <a:xfrm>
            <a:off x="1158240" y="238639"/>
            <a:ext cx="9875520" cy="1723325"/>
          </a:xfrm>
        </p:spPr>
        <p:txBody>
          <a:bodyPr/>
          <a:lstStyle/>
          <a:p>
            <a:r>
              <a:rPr lang="fr-FR" dirty="0"/>
              <a:t>Quel rôle pour les travailleurs sociaux?</a:t>
            </a:r>
            <a:br>
              <a:rPr lang="fr-FR" dirty="0"/>
            </a:br>
            <a:endParaRPr lang="en-US" dirty="0"/>
          </a:p>
        </p:txBody>
      </p:sp>
      <p:pic>
        <p:nvPicPr>
          <p:cNvPr id="6" name="Picture 5">
            <a:hlinkClick r:id="rId2"/>
            <a:extLst>
              <a:ext uri="{FF2B5EF4-FFF2-40B4-BE49-F238E27FC236}">
                <a16:creationId xmlns:a16="http://schemas.microsoft.com/office/drawing/2014/main" id="{9F26F9DA-211F-4307-85D7-828F96A78979}"/>
              </a:ext>
            </a:extLst>
          </p:cNvPr>
          <p:cNvPicPr>
            <a:picLocks noChangeAspect="1"/>
          </p:cNvPicPr>
          <p:nvPr/>
        </p:nvPicPr>
        <p:blipFill rotWithShape="1">
          <a:blip r:embed="rId3"/>
          <a:srcRect l="24176" t="23546" r="10478" b="7092"/>
          <a:stretch/>
        </p:blipFill>
        <p:spPr>
          <a:xfrm>
            <a:off x="1866861" y="1482582"/>
            <a:ext cx="7966954" cy="4756827"/>
          </a:xfrm>
          <a:prstGeom prst="rect">
            <a:avLst/>
          </a:prstGeom>
        </p:spPr>
      </p:pic>
      <p:sp>
        <p:nvSpPr>
          <p:cNvPr id="8" name="TextBox 7">
            <a:extLst>
              <a:ext uri="{FF2B5EF4-FFF2-40B4-BE49-F238E27FC236}">
                <a16:creationId xmlns:a16="http://schemas.microsoft.com/office/drawing/2014/main" id="{173EBFBC-2635-45EF-B65A-328FF0F3A712}"/>
              </a:ext>
            </a:extLst>
          </p:cNvPr>
          <p:cNvSpPr txBox="1"/>
          <p:nvPr/>
        </p:nvSpPr>
        <p:spPr>
          <a:xfrm>
            <a:off x="2035512" y="6126990"/>
            <a:ext cx="6094378" cy="430887"/>
          </a:xfrm>
          <a:prstGeom prst="rect">
            <a:avLst/>
          </a:prstGeom>
          <a:noFill/>
        </p:spPr>
        <p:txBody>
          <a:bodyPr wrap="square">
            <a:spAutoFit/>
          </a:bodyPr>
          <a:lstStyle/>
          <a:p>
            <a:pPr algn="just"/>
            <a:r>
              <a:rPr lang="fr-FR" sz="1100" b="1" i="0" dirty="0">
                <a:solidFill>
                  <a:srgbClr val="107AA2"/>
                </a:solidFill>
                <a:effectLst/>
                <a:latin typeface="Open Sans" panose="020B0606030504020204" pitchFamily="34" charset="0"/>
              </a:rPr>
              <a:t>Union Nationale des Acteurs de la Formation et de la Recherche </a:t>
            </a:r>
          </a:p>
          <a:p>
            <a:pPr algn="just"/>
            <a:r>
              <a:rPr lang="fr-FR" sz="1100" b="1" i="0" dirty="0">
                <a:solidFill>
                  <a:srgbClr val="107AA2"/>
                </a:solidFill>
                <a:effectLst/>
                <a:latin typeface="Open Sans" panose="020B0606030504020204" pitchFamily="34" charset="0"/>
              </a:rPr>
              <a:t>en Intervention Sociale</a:t>
            </a:r>
          </a:p>
        </p:txBody>
      </p:sp>
      <p:pic>
        <p:nvPicPr>
          <p:cNvPr id="5" name="Google Shape;90;p1" descr="A picture containing drawing, food, computer&#10;&#10;Description automatically generated">
            <a:extLst>
              <a:ext uri="{FF2B5EF4-FFF2-40B4-BE49-F238E27FC236}">
                <a16:creationId xmlns:a16="http://schemas.microsoft.com/office/drawing/2014/main" id="{20856EFF-41BB-4262-9258-E84C197C7933}"/>
              </a:ext>
            </a:extLst>
          </p:cNvPr>
          <p:cNvPicPr preferRelativeResize="0"/>
          <p:nvPr/>
        </p:nvPicPr>
        <p:blipFill rotWithShape="1">
          <a:blip r:embed="rId4">
            <a:alphaModFix/>
          </a:blip>
          <a:srcRect/>
          <a:stretch/>
        </p:blipFill>
        <p:spPr>
          <a:xfrm>
            <a:off x="10175132" y="5616717"/>
            <a:ext cx="1523138" cy="738664"/>
          </a:xfrm>
          <a:prstGeom prst="rect">
            <a:avLst/>
          </a:prstGeom>
          <a:noFill/>
          <a:ln>
            <a:noFill/>
          </a:ln>
        </p:spPr>
      </p:pic>
    </p:spTree>
    <p:extLst>
      <p:ext uri="{BB962C8B-B14F-4D97-AF65-F5344CB8AC3E}">
        <p14:creationId xmlns:p14="http://schemas.microsoft.com/office/powerpoint/2010/main" val="320830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6966D-E1D3-449C-A18A-31D1BEE4705F}"/>
              </a:ext>
            </a:extLst>
          </p:cNvPr>
          <p:cNvSpPr>
            <a:spLocks noGrp="1"/>
          </p:cNvSpPr>
          <p:nvPr>
            <p:ph type="title"/>
          </p:nvPr>
        </p:nvSpPr>
        <p:spPr/>
        <p:txBody>
          <a:bodyPr/>
          <a:lstStyle/>
          <a:p>
            <a:r>
              <a:rPr lang="fr-BE" dirty="0"/>
              <a:t>Productions du projet</a:t>
            </a:r>
          </a:p>
        </p:txBody>
      </p:sp>
      <p:sp>
        <p:nvSpPr>
          <p:cNvPr id="3" name="Espace réservé du texte 2">
            <a:extLst>
              <a:ext uri="{FF2B5EF4-FFF2-40B4-BE49-F238E27FC236}">
                <a16:creationId xmlns:a16="http://schemas.microsoft.com/office/drawing/2014/main" id="{D889DF74-ABA2-45BD-B8F4-518AEBF8938B}"/>
              </a:ext>
            </a:extLst>
          </p:cNvPr>
          <p:cNvSpPr>
            <a:spLocks noGrp="1"/>
          </p:cNvSpPr>
          <p:nvPr>
            <p:ph type="body" idx="1"/>
          </p:nvPr>
        </p:nvSpPr>
        <p:spPr>
          <a:xfrm>
            <a:off x="938814" y="1870969"/>
            <a:ext cx="9872871" cy="4038600"/>
          </a:xfrm>
        </p:spPr>
        <p:txBody>
          <a:bodyPr/>
          <a:lstStyle/>
          <a:p>
            <a:pPr>
              <a:buFont typeface="Arial" panose="020B0604020202020204" pitchFamily="34" charset="0"/>
              <a:buChar char="•"/>
            </a:pPr>
            <a:r>
              <a:rPr lang="fr-FR" sz="2400" b="1" dirty="0">
                <a:solidFill>
                  <a:schemeClr val="accent3">
                    <a:lumMod val="75000"/>
                  </a:schemeClr>
                </a:solidFill>
              </a:rPr>
              <a:t>Centre de ressources virtuel: e-platform</a:t>
            </a:r>
          </a:p>
          <a:p>
            <a:pPr>
              <a:buFont typeface="Arial" panose="020B0604020202020204" pitchFamily="34" charset="0"/>
              <a:buChar char="•"/>
            </a:pPr>
            <a:r>
              <a:rPr lang="fr-FR" sz="2400" b="1" dirty="0">
                <a:solidFill>
                  <a:schemeClr val="accent3">
                    <a:lumMod val="75000"/>
                  </a:schemeClr>
                </a:solidFill>
              </a:rPr>
              <a:t>Guide des acteurs</a:t>
            </a:r>
          </a:p>
          <a:p>
            <a:pPr>
              <a:buFont typeface="Arial" panose="020B0604020202020204" pitchFamily="34" charset="0"/>
              <a:buChar char="•"/>
            </a:pPr>
            <a:r>
              <a:rPr lang="fr-FR" sz="2400" b="1" dirty="0">
                <a:solidFill>
                  <a:schemeClr val="accent3">
                    <a:lumMod val="75000"/>
                  </a:schemeClr>
                </a:solidFill>
              </a:rPr>
              <a:t>Cours 1: Changement climatique : conséquences, atténuation et adaptation </a:t>
            </a:r>
          </a:p>
          <a:p>
            <a:pPr>
              <a:buFont typeface="Arial" panose="020B0604020202020204" pitchFamily="34" charset="0"/>
              <a:buChar char="•"/>
            </a:pPr>
            <a:r>
              <a:rPr lang="fr-FR" sz="2400" b="1" dirty="0">
                <a:solidFill>
                  <a:schemeClr val="accent3">
                    <a:lumMod val="75000"/>
                  </a:schemeClr>
                </a:solidFill>
              </a:rPr>
              <a:t>Cours 2: La cohésion sociale par l'action collective pour le climat</a:t>
            </a:r>
          </a:p>
          <a:p>
            <a:pPr>
              <a:buFont typeface="Arial" panose="020B0604020202020204" pitchFamily="34" charset="0"/>
              <a:buChar char="•"/>
            </a:pPr>
            <a:r>
              <a:rPr lang="fr-FR" sz="2400" b="1" dirty="0">
                <a:solidFill>
                  <a:schemeClr val="accent3">
                    <a:lumMod val="75000"/>
                  </a:schemeClr>
                </a:solidFill>
              </a:rPr>
              <a:t>Boîte à outils pédagogique " le travailleur social face au changement climatique ".</a:t>
            </a:r>
            <a:endParaRPr lang="fr-FR" sz="2400" dirty="0">
              <a:solidFill>
                <a:schemeClr val="tx1"/>
              </a:solidFill>
            </a:endParaRPr>
          </a:p>
          <a:p>
            <a:pPr marL="137160" indent="0">
              <a:buNone/>
            </a:pPr>
            <a:endParaRPr lang="en-US" dirty="0"/>
          </a:p>
        </p:txBody>
      </p:sp>
      <p:pic>
        <p:nvPicPr>
          <p:cNvPr id="4" name="Google Shape;89;p1" descr="A picture containing drawing&#10;&#10;Description automatically generated">
            <a:extLst>
              <a:ext uri="{FF2B5EF4-FFF2-40B4-BE49-F238E27FC236}">
                <a16:creationId xmlns:a16="http://schemas.microsoft.com/office/drawing/2014/main" id="{70ECF33F-88CA-4E4F-BCE4-092001B97734}"/>
              </a:ext>
            </a:extLst>
          </p:cNvPr>
          <p:cNvPicPr preferRelativeResize="0"/>
          <p:nvPr/>
        </p:nvPicPr>
        <p:blipFill rotWithShape="1">
          <a:blip r:embed="rId2">
            <a:alphaModFix/>
          </a:blip>
          <a:srcRect/>
          <a:stretch/>
        </p:blipFill>
        <p:spPr>
          <a:xfrm>
            <a:off x="457768" y="5556819"/>
            <a:ext cx="3207846" cy="914235"/>
          </a:xfrm>
          <a:prstGeom prst="rect">
            <a:avLst/>
          </a:prstGeom>
          <a:noFill/>
          <a:ln>
            <a:noFill/>
          </a:ln>
        </p:spPr>
      </p:pic>
      <p:pic>
        <p:nvPicPr>
          <p:cNvPr id="5" name="Google Shape;90;p1" descr="A picture containing drawing, food, computer&#10;&#10;Description automatically generated">
            <a:extLst>
              <a:ext uri="{FF2B5EF4-FFF2-40B4-BE49-F238E27FC236}">
                <a16:creationId xmlns:a16="http://schemas.microsoft.com/office/drawing/2014/main" id="{30DDA7B5-E942-474B-BC8D-B4BFDEF29F4D}"/>
              </a:ext>
            </a:extLst>
          </p:cNvPr>
          <p:cNvPicPr preferRelativeResize="0"/>
          <p:nvPr/>
        </p:nvPicPr>
        <p:blipFill rotWithShape="1">
          <a:blip r:embed="rId3">
            <a:alphaModFix/>
          </a:blip>
          <a:srcRect/>
          <a:stretch/>
        </p:blipFill>
        <p:spPr>
          <a:xfrm>
            <a:off x="10005134" y="5678384"/>
            <a:ext cx="1839468" cy="825361"/>
          </a:xfrm>
          <a:prstGeom prst="rect">
            <a:avLst/>
          </a:prstGeom>
          <a:noFill/>
          <a:ln>
            <a:noFill/>
          </a:ln>
        </p:spPr>
      </p:pic>
    </p:spTree>
    <p:extLst>
      <p:ext uri="{BB962C8B-B14F-4D97-AF65-F5344CB8AC3E}">
        <p14:creationId xmlns:p14="http://schemas.microsoft.com/office/powerpoint/2010/main" val="360392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5CD4C7-8774-4F8B-832E-424EBC76A209}"/>
              </a:ext>
            </a:extLst>
          </p:cNvPr>
          <p:cNvSpPr>
            <a:spLocks noGrp="1"/>
          </p:cNvSpPr>
          <p:nvPr>
            <p:ph type="title"/>
          </p:nvPr>
        </p:nvSpPr>
        <p:spPr>
          <a:xfrm>
            <a:off x="493730" y="638340"/>
            <a:ext cx="7057748" cy="763021"/>
          </a:xfrm>
        </p:spPr>
        <p:txBody>
          <a:bodyPr>
            <a:normAutofit fontScale="90000"/>
          </a:bodyPr>
          <a:lstStyle/>
          <a:p>
            <a:pPr algn="ctr"/>
            <a:r>
              <a:rPr lang="it-IT" dirty="0"/>
              <a:t>Centre de ressources virtuel</a:t>
            </a:r>
            <a:br>
              <a:rPr lang="it-IT" dirty="0"/>
            </a:br>
            <a:endParaRPr lang="fr-BE" sz="2800" dirty="0"/>
          </a:p>
        </p:txBody>
      </p:sp>
      <p:pic>
        <p:nvPicPr>
          <p:cNvPr id="5" name="Google Shape;89;p1" descr="A picture containing drawing&#10;&#10;Description automatically generated">
            <a:extLst>
              <a:ext uri="{FF2B5EF4-FFF2-40B4-BE49-F238E27FC236}">
                <a16:creationId xmlns:a16="http://schemas.microsoft.com/office/drawing/2014/main" id="{4BB8A06F-9F34-49F5-B49E-CA9183711685}"/>
              </a:ext>
            </a:extLst>
          </p:cNvPr>
          <p:cNvPicPr preferRelativeResize="0"/>
          <p:nvPr/>
        </p:nvPicPr>
        <p:blipFill rotWithShape="1">
          <a:blip r:embed="rId2">
            <a:alphaModFix/>
          </a:blip>
          <a:srcRect/>
          <a:stretch/>
        </p:blipFill>
        <p:spPr>
          <a:xfrm>
            <a:off x="483124" y="5503185"/>
            <a:ext cx="3207846" cy="914235"/>
          </a:xfrm>
          <a:prstGeom prst="rect">
            <a:avLst/>
          </a:prstGeom>
          <a:noFill/>
          <a:ln>
            <a:noFill/>
          </a:ln>
        </p:spPr>
      </p:pic>
      <p:sp>
        <p:nvSpPr>
          <p:cNvPr id="6" name="Titolo 1">
            <a:extLst>
              <a:ext uri="{FF2B5EF4-FFF2-40B4-BE49-F238E27FC236}">
                <a16:creationId xmlns:a16="http://schemas.microsoft.com/office/drawing/2014/main" id="{20A7D096-11D2-4467-8D6E-48DB23F7AE30}"/>
              </a:ext>
            </a:extLst>
          </p:cNvPr>
          <p:cNvSpPr txBox="1">
            <a:spLocks/>
          </p:cNvSpPr>
          <p:nvPr/>
        </p:nvSpPr>
        <p:spPr>
          <a:xfrm>
            <a:off x="493730" y="1036226"/>
            <a:ext cx="9875520" cy="85927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3600" kern="0" dirty="0">
                <a:solidFill>
                  <a:srgbClr val="00B0F0"/>
                </a:solidFill>
                <a:hlinkClick r:id="rId3">
                  <a:extLst>
                    <a:ext uri="{A12FA001-AC4F-418D-AE19-62706E023703}">
                      <ahyp:hlinkClr xmlns:ahyp="http://schemas.microsoft.com/office/drawing/2018/hyperlinkcolor" val="tx"/>
                    </a:ext>
                  </a:extLst>
                </a:hlinkClick>
              </a:rPr>
              <a:t>www.socialandnature.eu</a:t>
            </a:r>
            <a:r>
              <a:rPr lang="it-IT" sz="3600" kern="0" dirty="0">
                <a:solidFill>
                  <a:srgbClr val="00B0F0"/>
                </a:solidFill>
              </a:rPr>
              <a:t> </a:t>
            </a:r>
          </a:p>
        </p:txBody>
      </p:sp>
      <p:pic>
        <p:nvPicPr>
          <p:cNvPr id="7" name="Immagine 4">
            <a:extLst>
              <a:ext uri="{FF2B5EF4-FFF2-40B4-BE49-F238E27FC236}">
                <a16:creationId xmlns:a16="http://schemas.microsoft.com/office/drawing/2014/main" id="{8EB0A507-7933-4651-9123-B7E5FC4AF0E8}"/>
              </a:ext>
            </a:extLst>
          </p:cNvPr>
          <p:cNvPicPr>
            <a:picLocks noChangeAspect="1"/>
          </p:cNvPicPr>
          <p:nvPr/>
        </p:nvPicPr>
        <p:blipFill rotWithShape="1">
          <a:blip r:embed="rId4">
            <a:extLst>
              <a:ext uri="{28A0092B-C50C-407E-A947-70E740481C1C}">
                <a14:useLocalDpi xmlns:a14="http://schemas.microsoft.com/office/drawing/2010/main" val="0"/>
              </a:ext>
            </a:extLst>
          </a:blip>
          <a:srcRect b="4838"/>
          <a:stretch/>
        </p:blipFill>
        <p:spPr>
          <a:xfrm>
            <a:off x="2440512" y="1744264"/>
            <a:ext cx="7178867" cy="3975973"/>
          </a:xfrm>
          <a:prstGeom prst="rect">
            <a:avLst/>
          </a:prstGeom>
        </p:spPr>
      </p:pic>
      <p:pic>
        <p:nvPicPr>
          <p:cNvPr id="8" name="Google Shape;90;p1" descr="A picture containing drawing, food, computer&#10;&#10;Description automatically generated">
            <a:extLst>
              <a:ext uri="{FF2B5EF4-FFF2-40B4-BE49-F238E27FC236}">
                <a16:creationId xmlns:a16="http://schemas.microsoft.com/office/drawing/2014/main" id="{EB263226-57F1-439B-936D-1449F5E41167}"/>
              </a:ext>
            </a:extLst>
          </p:cNvPr>
          <p:cNvPicPr preferRelativeResize="0"/>
          <p:nvPr/>
        </p:nvPicPr>
        <p:blipFill rotWithShape="1">
          <a:blip r:embed="rId5">
            <a:alphaModFix/>
          </a:blip>
          <a:srcRect/>
          <a:stretch/>
        </p:blipFill>
        <p:spPr>
          <a:xfrm>
            <a:off x="10005134" y="5678384"/>
            <a:ext cx="1839468" cy="825361"/>
          </a:xfrm>
          <a:prstGeom prst="rect">
            <a:avLst/>
          </a:prstGeom>
          <a:noFill/>
          <a:ln>
            <a:noFill/>
          </a:ln>
        </p:spPr>
      </p:pic>
    </p:spTree>
    <p:extLst>
      <p:ext uri="{BB962C8B-B14F-4D97-AF65-F5344CB8AC3E}">
        <p14:creationId xmlns:p14="http://schemas.microsoft.com/office/powerpoint/2010/main" val="401614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BBF91C-D240-4ADC-81E0-FEC77EFFFB47}"/>
              </a:ext>
            </a:extLst>
          </p:cNvPr>
          <p:cNvSpPr>
            <a:spLocks noGrp="1"/>
          </p:cNvSpPr>
          <p:nvPr>
            <p:ph type="title"/>
          </p:nvPr>
        </p:nvSpPr>
        <p:spPr>
          <a:xfrm>
            <a:off x="370642" y="85818"/>
            <a:ext cx="9875520" cy="1356360"/>
          </a:xfrm>
        </p:spPr>
        <p:txBody>
          <a:bodyPr/>
          <a:lstStyle/>
          <a:p>
            <a:r>
              <a:rPr lang="fr-BE" dirty="0"/>
              <a:t>Guide des acteurs</a:t>
            </a:r>
          </a:p>
        </p:txBody>
      </p:sp>
      <p:sp>
        <p:nvSpPr>
          <p:cNvPr id="3" name="Espace réservé du texte 2">
            <a:extLst>
              <a:ext uri="{FF2B5EF4-FFF2-40B4-BE49-F238E27FC236}">
                <a16:creationId xmlns:a16="http://schemas.microsoft.com/office/drawing/2014/main" id="{EAD3DBBB-D1FB-42A4-9BA0-8C63A0590F03}"/>
              </a:ext>
            </a:extLst>
          </p:cNvPr>
          <p:cNvSpPr>
            <a:spLocks noGrp="1"/>
          </p:cNvSpPr>
          <p:nvPr>
            <p:ph type="body" idx="1"/>
          </p:nvPr>
        </p:nvSpPr>
        <p:spPr>
          <a:xfrm>
            <a:off x="974325" y="1327941"/>
            <a:ext cx="10415726" cy="4719961"/>
          </a:xfrm>
        </p:spPr>
        <p:txBody>
          <a:bodyPr>
            <a:normAutofit fontScale="92500" lnSpcReduction="20000"/>
          </a:bodyPr>
          <a:lstStyle/>
          <a:p>
            <a:r>
              <a:rPr lang="en-US" dirty="0"/>
              <a:t> </a:t>
            </a:r>
            <a:r>
              <a:rPr lang="fr-BE" sz="2800" dirty="0">
                <a:solidFill>
                  <a:srgbClr val="000000"/>
                </a:solidFill>
                <a:latin typeface="Corbel" panose="020B0503020204020204" pitchFamily="34" charset="0"/>
              </a:rPr>
              <a:t>1 guide par pays partenaire</a:t>
            </a:r>
          </a:p>
          <a:p>
            <a:r>
              <a:rPr lang="fr-BE" sz="2800" dirty="0">
                <a:solidFill>
                  <a:srgbClr val="000000"/>
                </a:solidFill>
                <a:latin typeface="Corbel" panose="020B0503020204020204" pitchFamily="34" charset="0"/>
              </a:rPr>
              <a:t>1 guide global (version courte et version longue)</a:t>
            </a:r>
          </a:p>
          <a:p>
            <a:pPr marL="13716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 indent="0">
              <a:buNone/>
            </a:pPr>
            <a:r>
              <a:rPr lang="fr-FR" sz="2800" dirty="0">
                <a:solidFill>
                  <a:srgbClr val="000000"/>
                </a:solidFill>
                <a:latin typeface="Corbel" panose="020B0503020204020204" pitchFamily="34" charset="0"/>
              </a:rPr>
              <a:t>Le guide comprend une cartographie de chaque cadre national :</a:t>
            </a:r>
            <a:endParaRPr lang="fr-BE" sz="2800" dirty="0">
              <a:solidFill>
                <a:srgbClr val="000000"/>
              </a:solidFill>
              <a:latin typeface="Corbel" panose="020B0503020204020204" pitchFamily="34" charset="0"/>
            </a:endParaRPr>
          </a:p>
          <a:p>
            <a:pPr marL="324000">
              <a:lnSpc>
                <a:spcPct val="120000"/>
              </a:lnSpc>
              <a:spcBef>
                <a:spcPts val="600"/>
              </a:spcBef>
              <a:spcAft>
                <a:spcPts val="800"/>
              </a:spcAft>
              <a:buFontTx/>
              <a:buChar char="-"/>
            </a:pPr>
            <a:r>
              <a:rPr lang="fr-FR" sz="2600" dirty="0">
                <a:effectLst/>
                <a:latin typeface="Calibri" panose="020F0502020204030204" pitchFamily="34" charset="0"/>
                <a:ea typeface="Calibri" panose="020F0502020204030204" pitchFamily="34" charset="0"/>
                <a:cs typeface="Times New Roman" panose="02020603050405020304" pitchFamily="18" charset="0"/>
              </a:rPr>
              <a:t>Impacts significatifs du changement climatiques dans les pays partenaires</a:t>
            </a:r>
          </a:p>
          <a:p>
            <a:pPr marL="324000">
              <a:lnSpc>
                <a:spcPct val="120000"/>
              </a:lnSpc>
              <a:spcBef>
                <a:spcPts val="600"/>
              </a:spcBef>
              <a:spcAft>
                <a:spcPts val="800"/>
              </a:spcAft>
              <a:buFontTx/>
              <a:buChar char="-"/>
            </a:pPr>
            <a:r>
              <a:rPr lang="fr-FR" sz="2600" dirty="0">
                <a:effectLst/>
                <a:latin typeface="Calibri" panose="020F0502020204030204" pitchFamily="34" charset="0"/>
                <a:ea typeface="Calibri" panose="020F0502020204030204" pitchFamily="34" charset="0"/>
                <a:cs typeface="Times New Roman" panose="02020603050405020304" pitchFamily="18" charset="0"/>
              </a:rPr>
              <a:t>Quelques exemples d'acteurs mobilisés</a:t>
            </a:r>
          </a:p>
          <a:p>
            <a:pPr marL="324000">
              <a:lnSpc>
                <a:spcPct val="120000"/>
              </a:lnSpc>
              <a:spcBef>
                <a:spcPts val="600"/>
              </a:spcBef>
              <a:spcAft>
                <a:spcPts val="800"/>
              </a:spcAft>
              <a:buFontTx/>
              <a:buChar char="-"/>
            </a:pPr>
            <a:r>
              <a:rPr lang="fr-FR" sz="2600" dirty="0">
                <a:effectLst/>
                <a:latin typeface="Calibri" panose="020F0502020204030204" pitchFamily="34" charset="0"/>
                <a:ea typeface="Calibri" panose="020F0502020204030204" pitchFamily="34" charset="0"/>
                <a:cs typeface="Times New Roman" panose="02020603050405020304" pitchFamily="18" charset="0"/>
              </a:rPr>
              <a:t>Exemples d’initiatives et bonnes pratiques entreprises au niveau national</a:t>
            </a:r>
          </a:p>
          <a:p>
            <a:pPr marL="324000">
              <a:lnSpc>
                <a:spcPct val="120000"/>
              </a:lnSpc>
              <a:spcBef>
                <a:spcPts val="600"/>
              </a:spcBef>
              <a:spcAft>
                <a:spcPts val="800"/>
              </a:spcAft>
              <a:buFontTx/>
              <a:buChar char="-"/>
            </a:pPr>
            <a:r>
              <a:rPr lang="fr-FR" sz="2600" dirty="0">
                <a:effectLst/>
                <a:latin typeface="Calibri" panose="020F0502020204030204" pitchFamily="34" charset="0"/>
                <a:ea typeface="Calibri" panose="020F0502020204030204" pitchFamily="34" charset="0"/>
                <a:cs typeface="Times New Roman" panose="02020603050405020304" pitchFamily="18" charset="0"/>
              </a:rPr>
              <a:t>Sélection de matériels de formation existants</a:t>
            </a:r>
          </a:p>
          <a:p>
            <a:pPr marL="324000">
              <a:lnSpc>
                <a:spcPct val="120000"/>
              </a:lnSpc>
              <a:spcBef>
                <a:spcPts val="600"/>
              </a:spcBef>
              <a:spcAft>
                <a:spcPts val="800"/>
              </a:spcAft>
              <a:buFontTx/>
              <a:buChar char="-"/>
            </a:pPr>
            <a:r>
              <a:rPr lang="fr-FR" sz="2600" dirty="0">
                <a:effectLst/>
                <a:latin typeface="Calibri" panose="020F0502020204030204" pitchFamily="34" charset="0"/>
                <a:ea typeface="Calibri" panose="020F0502020204030204" pitchFamily="34" charset="0"/>
                <a:cs typeface="Times New Roman" panose="02020603050405020304" pitchFamily="18" charset="0"/>
              </a:rPr>
              <a:t>Recommandations</a:t>
            </a:r>
            <a:endParaRPr lang="fr-BE" sz="2600" dirty="0">
              <a:effectLst/>
              <a:latin typeface="Calibri" panose="020F0502020204030204" pitchFamily="34" charset="0"/>
              <a:ea typeface="Calibri" panose="020F0502020204030204" pitchFamily="34" charset="0"/>
              <a:cs typeface="Times New Roman" panose="02020603050405020304" pitchFamily="18" charset="0"/>
            </a:endParaRPr>
          </a:p>
          <a:p>
            <a:pPr marL="137160" indent="0">
              <a:buNone/>
            </a:pPr>
            <a:endParaRPr lang="en-US" sz="1800" dirty="0">
              <a:solidFill>
                <a:srgbClr val="000000"/>
              </a:solidFill>
              <a:latin typeface="Corbel" panose="020B0503020204020204" pitchFamily="34" charset="0"/>
            </a:endParaRPr>
          </a:p>
        </p:txBody>
      </p:sp>
      <p:pic>
        <p:nvPicPr>
          <p:cNvPr id="4" name="Google Shape;89;p1" descr="A picture containing drawing&#10;&#10;Description automatically generated">
            <a:extLst>
              <a:ext uri="{FF2B5EF4-FFF2-40B4-BE49-F238E27FC236}">
                <a16:creationId xmlns:a16="http://schemas.microsoft.com/office/drawing/2014/main" id="{A0ECA6AE-FD6B-4873-8286-4A82FF56BD89}"/>
              </a:ext>
            </a:extLst>
          </p:cNvPr>
          <p:cNvPicPr preferRelativeResize="0"/>
          <p:nvPr/>
        </p:nvPicPr>
        <p:blipFill rotWithShape="1">
          <a:blip r:embed="rId2">
            <a:alphaModFix/>
          </a:blip>
          <a:srcRect/>
          <a:stretch/>
        </p:blipFill>
        <p:spPr>
          <a:xfrm>
            <a:off x="483124" y="5678384"/>
            <a:ext cx="3005800" cy="739036"/>
          </a:xfrm>
          <a:prstGeom prst="rect">
            <a:avLst/>
          </a:prstGeom>
          <a:noFill/>
          <a:ln>
            <a:noFill/>
          </a:ln>
        </p:spPr>
      </p:pic>
      <p:pic>
        <p:nvPicPr>
          <p:cNvPr id="5" name="Google Shape;90;p1" descr="A picture containing drawing, food, computer&#10;&#10;Description automatically generated">
            <a:extLst>
              <a:ext uri="{FF2B5EF4-FFF2-40B4-BE49-F238E27FC236}">
                <a16:creationId xmlns:a16="http://schemas.microsoft.com/office/drawing/2014/main" id="{06F1B247-9766-4498-8D0D-9EEC04986242}"/>
              </a:ext>
            </a:extLst>
          </p:cNvPr>
          <p:cNvPicPr preferRelativeResize="0"/>
          <p:nvPr/>
        </p:nvPicPr>
        <p:blipFill rotWithShape="1">
          <a:blip r:embed="rId3">
            <a:alphaModFix/>
          </a:blip>
          <a:srcRect/>
          <a:stretch/>
        </p:blipFill>
        <p:spPr>
          <a:xfrm>
            <a:off x="10005134" y="5678384"/>
            <a:ext cx="1839468" cy="825361"/>
          </a:xfrm>
          <a:prstGeom prst="rect">
            <a:avLst/>
          </a:prstGeom>
          <a:noFill/>
          <a:ln>
            <a:noFill/>
          </a:ln>
        </p:spPr>
      </p:pic>
    </p:spTree>
    <p:extLst>
      <p:ext uri="{BB962C8B-B14F-4D97-AF65-F5344CB8AC3E}">
        <p14:creationId xmlns:p14="http://schemas.microsoft.com/office/powerpoint/2010/main" val="414121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57E4C-1069-4FC0-AD50-B1E2CE099627}"/>
              </a:ext>
            </a:extLst>
          </p:cNvPr>
          <p:cNvSpPr>
            <a:spLocks noGrp="1"/>
          </p:cNvSpPr>
          <p:nvPr>
            <p:ph type="title"/>
          </p:nvPr>
        </p:nvSpPr>
        <p:spPr>
          <a:xfrm>
            <a:off x="219721" y="290004"/>
            <a:ext cx="11321249" cy="1356360"/>
          </a:xfrm>
        </p:spPr>
        <p:txBody>
          <a:bodyPr>
            <a:normAutofit/>
          </a:bodyPr>
          <a:lstStyle/>
          <a:p>
            <a:r>
              <a:rPr lang="fr-FR" dirty="0"/>
              <a:t>Boîte à outils pédagogique</a:t>
            </a:r>
            <a:endParaRPr lang="en-US" dirty="0"/>
          </a:p>
        </p:txBody>
      </p:sp>
      <p:sp>
        <p:nvSpPr>
          <p:cNvPr id="3" name="Espace réservé du texte 2">
            <a:extLst>
              <a:ext uri="{FF2B5EF4-FFF2-40B4-BE49-F238E27FC236}">
                <a16:creationId xmlns:a16="http://schemas.microsoft.com/office/drawing/2014/main" id="{53870945-6BDB-49F8-80E0-A9F383E2321E}"/>
              </a:ext>
            </a:extLst>
          </p:cNvPr>
          <p:cNvSpPr>
            <a:spLocks noGrp="1"/>
          </p:cNvSpPr>
          <p:nvPr>
            <p:ph type="body" idx="1"/>
          </p:nvPr>
        </p:nvSpPr>
        <p:spPr>
          <a:xfrm>
            <a:off x="483124" y="1409700"/>
            <a:ext cx="9872871" cy="4355010"/>
          </a:xfrm>
        </p:spPr>
        <p:txBody>
          <a:bodyPr>
            <a:normAutofit lnSpcReduction="10000"/>
          </a:bodyPr>
          <a:lstStyle/>
          <a:p>
            <a:pPr marL="137160" indent="0" algn="just">
              <a:buNone/>
            </a:pPr>
            <a:r>
              <a:rPr lang="fr-FR" sz="2000" kern="0" dirty="0">
                <a:solidFill>
                  <a:srgbClr val="0E101A"/>
                </a:solidFill>
                <a:latin typeface="Corbel" panose="020B0503020204020204" pitchFamily="34" charset="0"/>
              </a:rPr>
              <a:t>La Boîte à outils propose aux formateurs et aux travailleurs sociaux </a:t>
            </a:r>
            <a:r>
              <a:rPr lang="fr-FR" sz="2000" dirty="0">
                <a:solidFill>
                  <a:srgbClr val="0E101A"/>
                </a:solidFill>
                <a:latin typeface="Corbel" panose="020B0503020204020204" pitchFamily="34" charset="0"/>
              </a:rPr>
              <a:t>de</a:t>
            </a:r>
            <a:r>
              <a:rPr lang="fr-FR" sz="2000" kern="0" dirty="0">
                <a:solidFill>
                  <a:srgbClr val="0E101A"/>
                </a:solidFill>
                <a:latin typeface="Corbel" panose="020B0503020204020204" pitchFamily="34" charset="0"/>
              </a:rPr>
              <a:t> disposer de </a:t>
            </a:r>
            <a:r>
              <a:rPr lang="fr-FR" sz="2000" b="1" kern="0" dirty="0">
                <a:solidFill>
                  <a:srgbClr val="0E101A"/>
                </a:solidFill>
                <a:latin typeface="Corbel" panose="020B0503020204020204" pitchFamily="34" charset="0"/>
              </a:rPr>
              <a:t>ressources pédagogiques concrètes, ludiques, mobilisatrices et diversifiées </a:t>
            </a:r>
            <a:r>
              <a:rPr lang="fr-FR" sz="2000" kern="0" dirty="0">
                <a:solidFill>
                  <a:srgbClr val="0E101A"/>
                </a:solidFill>
                <a:latin typeface="Corbel" panose="020B0503020204020204" pitchFamily="34" charset="0"/>
              </a:rPr>
              <a:t>sur le terrain en appui aux initiatives qu'ils auront à prendre dans le domaine de la formation et de la sensibilisation au changement climatique des publics socialement fragiles. </a:t>
            </a:r>
          </a:p>
          <a:p>
            <a:pPr marL="137160" indent="0" algn="just">
              <a:buNone/>
            </a:pPr>
            <a:r>
              <a:rPr lang="fr-FR" sz="2000" kern="0" dirty="0">
                <a:solidFill>
                  <a:srgbClr val="0E101A"/>
                </a:solidFill>
                <a:latin typeface="Corbel" panose="020B0503020204020204" pitchFamily="34" charset="0"/>
              </a:rPr>
              <a:t>Elle met à disposition des publics cibles </a:t>
            </a:r>
            <a:r>
              <a:rPr lang="fr-FR" sz="2000" b="1" kern="0" dirty="0">
                <a:solidFill>
                  <a:srgbClr val="0E101A"/>
                </a:solidFill>
                <a:latin typeface="Corbel" panose="020B0503020204020204" pitchFamily="34" charset="0"/>
              </a:rPr>
              <a:t>des outils pratiques </a:t>
            </a:r>
            <a:r>
              <a:rPr lang="fr-FR" sz="2000" kern="0" dirty="0">
                <a:solidFill>
                  <a:srgbClr val="0E101A"/>
                </a:solidFill>
                <a:latin typeface="Corbel" panose="020B0503020204020204" pitchFamily="34" charset="0"/>
              </a:rPr>
              <a:t>pour les aider dans la conduite de leurs initiatives : identification de bonnes pratiques sous forme de fiches actions, de </a:t>
            </a:r>
            <a:r>
              <a:rPr lang="fr-FR" sz="2000" b="1" kern="0" dirty="0">
                <a:solidFill>
                  <a:srgbClr val="0E101A"/>
                </a:solidFill>
                <a:latin typeface="Corbel" panose="020B0503020204020204" pitchFamily="34" charset="0"/>
              </a:rPr>
              <a:t>supports pédagogiques </a:t>
            </a:r>
            <a:r>
              <a:rPr lang="fr-FR" sz="2000" kern="0" dirty="0">
                <a:solidFill>
                  <a:srgbClr val="0E101A"/>
                </a:solidFill>
                <a:latin typeface="Corbel" panose="020B0503020204020204" pitchFamily="34" charset="0"/>
              </a:rPr>
              <a:t>(quiz, jeux, affiches, posters, etc.), de vidéos et de diaporamas pour illustrer des concepts et accompagner des projets en face à face pédagogique, de scénarios pour la conduite de projets collectifs, … Regroupés en 4 modules:</a:t>
            </a:r>
          </a:p>
          <a:p>
            <a:pPr marL="137160" indent="0" algn="just">
              <a:buNone/>
            </a:pPr>
            <a:r>
              <a:rPr lang="fr-FR" sz="1900" dirty="0"/>
              <a:t>1- Le phénomène du changement climatique</a:t>
            </a:r>
          </a:p>
          <a:p>
            <a:pPr marL="137160" indent="0" algn="just">
              <a:buNone/>
            </a:pPr>
            <a:r>
              <a:rPr lang="fr-FR" sz="1900" dirty="0"/>
              <a:t> 2- Réduire notre impact</a:t>
            </a:r>
          </a:p>
          <a:p>
            <a:pPr marL="137160" indent="0" algn="just">
              <a:buNone/>
            </a:pPr>
            <a:r>
              <a:rPr lang="fr-FR" sz="1900" dirty="0"/>
              <a:t> 3- L’adaptation </a:t>
            </a:r>
          </a:p>
          <a:p>
            <a:pPr marL="137160" indent="0" algn="just">
              <a:buNone/>
            </a:pPr>
            <a:r>
              <a:rPr lang="fr-FR" sz="1900" dirty="0"/>
              <a:t>4- Les compétences transversales. </a:t>
            </a:r>
            <a:endParaRPr lang="en-US" sz="2600" dirty="0"/>
          </a:p>
        </p:txBody>
      </p:sp>
      <p:pic>
        <p:nvPicPr>
          <p:cNvPr id="4" name="Google Shape;89;p1" descr="A picture containing drawing&#10;&#10;Description automatically generated">
            <a:extLst>
              <a:ext uri="{FF2B5EF4-FFF2-40B4-BE49-F238E27FC236}">
                <a16:creationId xmlns:a16="http://schemas.microsoft.com/office/drawing/2014/main" id="{5052CE68-D2A8-4091-98DD-A0291CC378EE}"/>
              </a:ext>
            </a:extLst>
          </p:cNvPr>
          <p:cNvPicPr preferRelativeResize="0"/>
          <p:nvPr/>
        </p:nvPicPr>
        <p:blipFill rotWithShape="1">
          <a:blip r:embed="rId2">
            <a:alphaModFix/>
          </a:blip>
          <a:srcRect/>
          <a:stretch/>
        </p:blipFill>
        <p:spPr>
          <a:xfrm>
            <a:off x="347398" y="5764709"/>
            <a:ext cx="3005800" cy="739036"/>
          </a:xfrm>
          <a:prstGeom prst="rect">
            <a:avLst/>
          </a:prstGeom>
          <a:noFill/>
          <a:ln>
            <a:noFill/>
          </a:ln>
        </p:spPr>
      </p:pic>
      <p:pic>
        <p:nvPicPr>
          <p:cNvPr id="5" name="Google Shape;90;p1" descr="A picture containing drawing, food, computer&#10;&#10;Description automatically generated">
            <a:extLst>
              <a:ext uri="{FF2B5EF4-FFF2-40B4-BE49-F238E27FC236}">
                <a16:creationId xmlns:a16="http://schemas.microsoft.com/office/drawing/2014/main" id="{75C55ABF-414B-4484-B1DF-19AC7C438AE5}"/>
              </a:ext>
            </a:extLst>
          </p:cNvPr>
          <p:cNvPicPr preferRelativeResize="0"/>
          <p:nvPr/>
        </p:nvPicPr>
        <p:blipFill rotWithShape="1">
          <a:blip r:embed="rId3">
            <a:alphaModFix/>
          </a:blip>
          <a:srcRect/>
          <a:stretch/>
        </p:blipFill>
        <p:spPr>
          <a:xfrm>
            <a:off x="10005134" y="5678384"/>
            <a:ext cx="1839468" cy="825361"/>
          </a:xfrm>
          <a:prstGeom prst="rect">
            <a:avLst/>
          </a:prstGeom>
          <a:noFill/>
          <a:ln>
            <a:noFill/>
          </a:ln>
        </p:spPr>
      </p:pic>
    </p:spTree>
    <p:extLst>
      <p:ext uri="{BB962C8B-B14F-4D97-AF65-F5344CB8AC3E}">
        <p14:creationId xmlns:p14="http://schemas.microsoft.com/office/powerpoint/2010/main" val="949965446"/>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5412</TotalTime>
  <Words>1053</Words>
  <Application>Microsoft Office PowerPoint</Application>
  <PresentationFormat>Grand écran</PresentationFormat>
  <Paragraphs>115</Paragraphs>
  <Slides>20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Corbel</vt:lpstr>
      <vt:lpstr>Libre Baskerville</vt:lpstr>
      <vt:lpstr>Open Sans</vt:lpstr>
      <vt:lpstr>Symbol</vt:lpstr>
      <vt:lpstr>Base</vt:lpstr>
      <vt:lpstr>Présentation PowerPoint</vt:lpstr>
      <vt:lpstr>Présentation PowerPoint</vt:lpstr>
      <vt:lpstr>Présentation PowerPoint</vt:lpstr>
      <vt:lpstr>Contexte et public cible</vt:lpstr>
      <vt:lpstr>Quel rôle pour les travailleurs sociaux? </vt:lpstr>
      <vt:lpstr>Productions du projet</vt:lpstr>
      <vt:lpstr>Centre de ressources virtuel </vt:lpstr>
      <vt:lpstr>Guide des acteurs</vt:lpstr>
      <vt:lpstr>Boîte à outils pédagogique</vt:lpstr>
      <vt:lpstr>Présentation PowerPoint</vt:lpstr>
      <vt:lpstr>Présentation PowerPoint</vt:lpstr>
      <vt:lpstr>Présentation PowerPoint</vt:lpstr>
      <vt:lpstr>Présentation PowerPoint</vt:lpstr>
      <vt:lpstr>Cours 1: Changement climatique : conséquences, atténuation et adaptation</vt:lpstr>
      <vt:lpstr>1.  Comprendre le phénomène du changement climatique </vt:lpstr>
      <vt:lpstr>Cours 2: La cohesion sociale par l’action collective pour le climat</vt:lpstr>
      <vt:lpstr>1.  Animation territoriale</vt:lpstr>
      <vt:lpstr>Présentation PowerPoint</vt:lpstr>
      <vt:lpstr>Présentation PowerPoint</vt:lpstr>
      <vt:lpstr>MERCI À TOUS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 Descheemaeker</dc:creator>
  <cp:lastModifiedBy>Sarah Descheemaeker</cp:lastModifiedBy>
  <cp:revision>8</cp:revision>
  <dcterms:created xsi:type="dcterms:W3CDTF">2021-11-24T14:32:34Z</dcterms:created>
  <dcterms:modified xsi:type="dcterms:W3CDTF">2022-02-01T10:57:56Z</dcterms:modified>
</cp:coreProperties>
</file>